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323" r:id="rId2"/>
    <p:sldId id="324" r:id="rId3"/>
    <p:sldId id="256" r:id="rId4"/>
    <p:sldId id="334" r:id="rId5"/>
    <p:sldId id="325" r:id="rId6"/>
    <p:sldId id="329" r:id="rId7"/>
    <p:sldId id="330" r:id="rId8"/>
    <p:sldId id="326" r:id="rId9"/>
    <p:sldId id="327" r:id="rId10"/>
    <p:sldId id="336" r:id="rId11"/>
    <p:sldId id="332" r:id="rId12"/>
    <p:sldId id="333" r:id="rId13"/>
    <p:sldId id="335" r:id="rId14"/>
    <p:sldId id="328" r:id="rId15"/>
  </p:sldIdLst>
  <p:sldSz cx="9144000" cy="5143500" type="screen16x9"/>
  <p:notesSz cx="6858000" cy="9144000"/>
  <p:embeddedFontLst>
    <p:embeddedFont>
      <p:font typeface="Calistoga" charset="0"/>
      <p:regular r:id="rId17"/>
    </p:embeddedFont>
    <p:embeddedFont>
      <p:font typeface="DM Sans" charset="0"/>
      <p:regular r:id="rId18"/>
      <p:bold r:id="rId19"/>
      <p:italic r:id="rId20"/>
      <p:boldItalic r:id="rId21"/>
    </p:embeddedFont>
    <p:embeddedFont>
      <p:font typeface="Chela One" charset="0"/>
      <p:regular r:id="rId22"/>
    </p:embeddedFont>
    <p:embeddedFont>
      <p:font typeface="Bebas Neue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B0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A61A24B-E73F-40D8-A12B-2F4911041228}">
  <a:tblStyle styleId="{9A61A24B-E73F-40D8-A12B-2F49110412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84" y="-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34503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66e8ec2cb_3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66e8ec2cb_3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0047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527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6029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509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46859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fe3f6bb0d1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fe3f6bb0d1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99762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21024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47759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68a77286d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68a77286d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2214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66e8ec2cb_3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66e8ec2cb_3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8124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62625" y="1207825"/>
            <a:ext cx="46188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Calistoga"/>
                <a:ea typeface="Calistoga"/>
                <a:cs typeface="Calistoga"/>
                <a:sym typeface="Calisto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19375" y="3270850"/>
            <a:ext cx="31053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253" y="3759052"/>
            <a:ext cx="5193500" cy="1328982"/>
          </a:xfrm>
          <a:custGeom>
            <a:avLst/>
            <a:gdLst/>
            <a:ahLst/>
            <a:cxnLst/>
            <a:rect l="l" t="t" r="r" b="b"/>
            <a:pathLst>
              <a:path w="207740" h="55196" extrusionOk="0">
                <a:moveTo>
                  <a:pt x="0" y="0"/>
                </a:moveTo>
                <a:lnTo>
                  <a:pt x="0" y="55196"/>
                </a:lnTo>
                <a:lnTo>
                  <a:pt x="207740" y="55150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3" name="Google Shape;13;p2"/>
          <p:cNvSpPr/>
          <p:nvPr/>
        </p:nvSpPr>
        <p:spPr>
          <a:xfrm>
            <a:off x="4104759" y="55466"/>
            <a:ext cx="4982989" cy="3649102"/>
          </a:xfrm>
          <a:custGeom>
            <a:avLst/>
            <a:gdLst/>
            <a:ahLst/>
            <a:cxnLst/>
            <a:rect l="l" t="t" r="r" b="b"/>
            <a:pathLst>
              <a:path w="198882" h="145542" extrusionOk="0">
                <a:moveTo>
                  <a:pt x="0" y="0"/>
                </a:moveTo>
                <a:lnTo>
                  <a:pt x="198882" y="0"/>
                </a:lnTo>
                <a:lnTo>
                  <a:pt x="198882" y="145542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914400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334925" y="2295600"/>
            <a:ext cx="2772600" cy="5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4903745" y="2295600"/>
            <a:ext cx="2772600" cy="5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1334936" y="2708002"/>
            <a:ext cx="27726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4903750" y="2708002"/>
            <a:ext cx="27726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57150" y="55524"/>
            <a:ext cx="8334966" cy="5032452"/>
          </a:xfrm>
          <a:custGeom>
            <a:avLst/>
            <a:gdLst/>
            <a:ahLst/>
            <a:cxnLst/>
            <a:rect l="l" t="t" r="r" b="b"/>
            <a:pathLst>
              <a:path w="333432" h="200736" extrusionOk="0">
                <a:moveTo>
                  <a:pt x="333432" y="0"/>
                </a:moveTo>
                <a:lnTo>
                  <a:pt x="0" y="0"/>
                </a:lnTo>
                <a:lnTo>
                  <a:pt x="0" y="200736"/>
                </a:lnTo>
                <a:lnTo>
                  <a:pt x="325162" y="200736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2141257">
            <a:off x="171937" y="3636164"/>
            <a:ext cx="695572" cy="604098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7" y="0"/>
            <a:ext cx="914400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/>
          <p:nvPr/>
        </p:nvSpPr>
        <p:spPr>
          <a:xfrm>
            <a:off x="55950" y="51750"/>
            <a:ext cx="9032100" cy="50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042575" y="1057275"/>
            <a:ext cx="3058800" cy="17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1"/>
          </p:nvPr>
        </p:nvSpPr>
        <p:spPr>
          <a:xfrm>
            <a:off x="2809600" y="2873550"/>
            <a:ext cx="35247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638200" y="63826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2141257">
            <a:off x="220737" y="651676"/>
            <a:ext cx="695572" cy="604098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/>
          <p:nvPr/>
        </p:nvSpPr>
        <p:spPr>
          <a:xfrm>
            <a:off x="55913" y="51850"/>
            <a:ext cx="9032175" cy="5039800"/>
          </a:xfrm>
          <a:custGeom>
            <a:avLst/>
            <a:gdLst/>
            <a:ahLst/>
            <a:cxnLst/>
            <a:rect l="l" t="t" r="r" b="b"/>
            <a:pathLst>
              <a:path w="361287" h="201592" extrusionOk="0">
                <a:moveTo>
                  <a:pt x="140966" y="0"/>
                </a:moveTo>
                <a:lnTo>
                  <a:pt x="361287" y="167"/>
                </a:lnTo>
                <a:lnTo>
                  <a:pt x="361287" y="201592"/>
                </a:lnTo>
                <a:lnTo>
                  <a:pt x="25" y="201592"/>
                </a:lnTo>
                <a:lnTo>
                  <a:pt x="0" y="131944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9BA2-2285-44E5-982C-C50387D33B01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41E0B-2532-4C90-844E-462868A29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62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4572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alistoga"/>
              <a:buNone/>
              <a:defRPr sz="3500">
                <a:solidFill>
                  <a:schemeClr val="lt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hela One"/>
              <a:buNone/>
              <a:defRPr sz="3500">
                <a:solidFill>
                  <a:schemeClr val="accent1"/>
                </a:solidFill>
                <a:latin typeface="Chela One"/>
                <a:ea typeface="Chela One"/>
                <a:cs typeface="Chela One"/>
                <a:sym typeface="Che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8" r:id="rId3"/>
    <p:sldLayoutId id="2147483667" r:id="rId4"/>
    <p:sldLayoutId id="2147483678" r:id="rId5"/>
    <p:sldLayoutId id="214748368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microsoft.com/office/2007/relationships/media" Target="../media/media4.mp3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media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jpe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4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6457" y="1601202"/>
            <a:ext cx="7472363" cy="145375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4500" b="1" dirty="0">
              <a:ln w="0"/>
              <a:solidFill>
                <a:srgbClr val="B20A6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500" b="1" dirty="0">
              <a:ln w="0"/>
              <a:solidFill>
                <a:srgbClr val="B20A6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1632" y="2317819"/>
            <a:ext cx="3964548" cy="4962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2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625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25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5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25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6707" y="3474964"/>
            <a:ext cx="4451861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1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5075" y="3890462"/>
            <a:ext cx="4233851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4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89;p49"/>
          <p:cNvSpPr txBox="1">
            <a:spLocks noGrp="1"/>
          </p:cNvSpPr>
          <p:nvPr>
            <p:ph type="title"/>
          </p:nvPr>
        </p:nvSpPr>
        <p:spPr>
          <a:xfrm>
            <a:off x="582401" y="372639"/>
            <a:ext cx="76673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3200" b="1" u="sng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8514024" y="892440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4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6867189" y="164431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5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7776138" y="186492"/>
            <a:ext cx="506598" cy="538743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7" name="Google Shape;519;p49"/>
          <p:cNvPicPr preferRelativeResize="0"/>
          <p:nvPr/>
        </p:nvPicPr>
        <p:blipFill rotWithShape="1">
          <a:blip r:embed="rId5">
            <a:alphaModFix/>
          </a:blip>
          <a:srcRect l="1768" t="51341" r="90624" b="36913"/>
          <a:stretch/>
        </p:blipFill>
        <p:spPr>
          <a:xfrm rot="-2350684">
            <a:off x="8395364" y="261467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8" name="Google Shape;519;p49"/>
          <p:cNvPicPr preferRelativeResize="0"/>
          <p:nvPr/>
        </p:nvPicPr>
        <p:blipFill rotWithShape="1">
          <a:blip r:embed="rId5">
            <a:alphaModFix/>
          </a:blip>
          <a:srcRect l="1768" t="51341" r="90624" b="36913"/>
          <a:stretch/>
        </p:blipFill>
        <p:spPr>
          <a:xfrm rot="-2350684">
            <a:off x="8101429" y="146120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9" name="Google Shape;519;p49"/>
          <p:cNvPicPr preferRelativeResize="0"/>
          <p:nvPr/>
        </p:nvPicPr>
        <p:blipFill rotWithShape="1">
          <a:blip r:embed="rId5">
            <a:alphaModFix/>
          </a:blip>
          <a:srcRect l="1768" t="51341" r="90624" b="36913"/>
          <a:stretch/>
        </p:blipFill>
        <p:spPr>
          <a:xfrm rot="-2350684">
            <a:off x="8195935" y="485046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6584" y="1494724"/>
            <a:ext cx="5354986" cy="3491898"/>
          </a:xfrm>
          <a:prstGeom prst="rect">
            <a:avLst/>
          </a:prstGeom>
        </p:spPr>
      </p:pic>
      <p:pic>
        <p:nvPicPr>
          <p:cNvPr id="12" name="tac_pham_mua_thu_vang_cua_hoa_si_e_vi_tan_nguoi_e311bb6f-ca8b-4f0b-87d7-752b99040a8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6578" y="4580222"/>
            <a:ext cx="406400" cy="406400"/>
          </a:xfrm>
          <a:prstGeom prst="rect">
            <a:avLst/>
          </a:prstGeom>
        </p:spPr>
      </p:pic>
      <p:pic>
        <p:nvPicPr>
          <p:cNvPr id="16" name="60195566156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9019" y="1494724"/>
            <a:ext cx="3048000" cy="304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9331" y="3560028"/>
            <a:ext cx="3067687" cy="1020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9330" y="3607366"/>
            <a:ext cx="320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-vi-tan (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Levitan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(1860-1900)</a:t>
            </a: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1895</a:t>
            </a: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oogle Shape;519;p49"/>
          <p:cNvPicPr preferRelativeResize="0"/>
          <p:nvPr/>
        </p:nvPicPr>
        <p:blipFill rotWithShape="1">
          <a:blip r:embed="rId5">
            <a:alphaModFix/>
          </a:blip>
          <a:srcRect l="1768" t="51341" r="90624" b="36913"/>
          <a:stretch/>
        </p:blipFill>
        <p:spPr>
          <a:xfrm rot="-2350684">
            <a:off x="975202" y="4349885"/>
            <a:ext cx="943909" cy="810828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5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2234366" y="4629135"/>
            <a:ext cx="506598" cy="538743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19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75803" y="4514050"/>
            <a:ext cx="506598" cy="538743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4792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3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ctrTitle"/>
          </p:nvPr>
        </p:nvSpPr>
        <p:spPr>
          <a:xfrm>
            <a:off x="830869" y="1605775"/>
            <a:ext cx="8209053" cy="1323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Calistoga"/>
            </a:endParaRPr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1873916">
            <a:off x="7917758" y="344843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353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86182" y="4534981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4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1589518" y="4534981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5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86182" y="3713570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7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395364" y="261467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8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7852137" y="-24235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9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312551" y="906409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81900" y="1275419"/>
            <a:ext cx="8078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900" y="1934964"/>
            <a:ext cx="793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89;p49"/>
          <p:cNvSpPr txBox="1">
            <a:spLocks noGrp="1"/>
          </p:cNvSpPr>
          <p:nvPr>
            <p:ph type="title"/>
          </p:nvPr>
        </p:nvSpPr>
        <p:spPr>
          <a:xfrm>
            <a:off x="1756996" y="277815"/>
            <a:ext cx="330565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3200" b="1" u="sng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u="sng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86182" y="4534981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4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1589518" y="4534981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5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86182" y="3713570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7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395364" y="261467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8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7852137" y="-24235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9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312551" y="906409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04796" y="1560252"/>
            <a:ext cx="8138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8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4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1852" y="2262841"/>
            <a:ext cx="7472363" cy="145375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4500" b="1" dirty="0">
              <a:ln w="0"/>
              <a:solidFill>
                <a:srgbClr val="B20A6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500" b="1" dirty="0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0"/>
                <a:solidFill>
                  <a:srgbClr val="B20A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500" b="1" dirty="0">
              <a:ln w="0"/>
              <a:solidFill>
                <a:srgbClr val="B20A6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9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5189D-A185-45DF-88E1-AFFB4AA2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517" y="107795"/>
            <a:ext cx="2853232" cy="572700"/>
          </a:xfrm>
        </p:spPr>
        <p:txBody>
          <a:bodyPr/>
          <a:lstStyle/>
          <a:p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</a:p>
        </p:txBody>
      </p:sp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xmlns="" id="{C2FCAB0E-88CA-4B6D-AB9B-E78917A32AD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134" y="774079"/>
            <a:ext cx="7649891" cy="4303441"/>
          </a:xfrm>
        </p:spPr>
      </p:pic>
      <p:pic>
        <p:nvPicPr>
          <p:cNvPr id="3" name="Khởi độ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1922" y="4591360"/>
            <a:ext cx="406400" cy="406400"/>
          </a:xfrm>
          <a:prstGeom prst="rect">
            <a:avLst/>
          </a:prstGeom>
        </p:spPr>
      </p:pic>
      <p:pic>
        <p:nvPicPr>
          <p:cNvPr id="5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8253752" y="4205798"/>
            <a:ext cx="949432" cy="994913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6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8428874" y="92096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7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7720339" y="-25922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8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8590535" y="910633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9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8606032" y="1787842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0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120450" y="2728295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1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554222" y="378446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2" name="Google Shape;248;p37"/>
          <p:cNvPicPr preferRelativeResize="0"/>
          <p:nvPr/>
        </p:nvPicPr>
        <p:blipFill rotWithShape="1">
          <a:blip r:embed="rId7">
            <a:alphaModFix/>
          </a:blip>
          <a:srcRect l="1768" t="51341" r="90624" b="36913"/>
          <a:stretch/>
        </p:blipFill>
        <p:spPr>
          <a:xfrm rot="1873916">
            <a:off x="7236740" y="4775410"/>
            <a:ext cx="342597" cy="229954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404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>
            <a:spLocks noGrp="1"/>
          </p:cNvSpPr>
          <p:nvPr>
            <p:ph type="ctrTitle"/>
          </p:nvPr>
        </p:nvSpPr>
        <p:spPr>
          <a:xfrm>
            <a:off x="1596821" y="1353110"/>
            <a:ext cx="6113123" cy="6814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 ĐỀ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sz="2800" b="1" dirty="0">
              <a:solidFill>
                <a:srgbClr val="5B0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Google Shape;246;p37"/>
          <p:cNvSpPr txBox="1">
            <a:spLocks noGrp="1"/>
          </p:cNvSpPr>
          <p:nvPr>
            <p:ph type="ctrTitle"/>
          </p:nvPr>
        </p:nvSpPr>
        <p:spPr>
          <a:xfrm>
            <a:off x="1338985" y="1946222"/>
            <a:ext cx="6701363" cy="556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Calistoga"/>
            </a:endParaRPr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1873916">
            <a:off x="6773014" y="-4164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73759" y="885371"/>
            <a:ext cx="1759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248;p37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1873916">
            <a:off x="7681010" y="4081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0" name="Google Shape;248;p37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1873916">
            <a:off x="7644233" y="574985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3;p41"/>
          <p:cNvSpPr txBox="1">
            <a:spLocks noGrp="1"/>
          </p:cNvSpPr>
          <p:nvPr>
            <p:ph type="title"/>
          </p:nvPr>
        </p:nvSpPr>
        <p:spPr>
          <a:xfrm>
            <a:off x="654458" y="608795"/>
            <a:ext cx="8052525" cy="5436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053" y="1415175"/>
            <a:ext cx="2099918" cy="1309162"/>
          </a:xfrm>
          <a:prstGeom prst="rect">
            <a:avLst/>
          </a:prstGeom>
        </p:spPr>
      </p:pic>
      <p:sp>
        <p:nvSpPr>
          <p:cNvPr id="5" name="AutoShape 2" descr="Danh Sách 50+ Hình ảnh Mùa Thu - Tổng Hợp Những Bức Ảnh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646" y="1415175"/>
            <a:ext cx="2155578" cy="1309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8600" y="2987072"/>
            <a:ext cx="2120956" cy="1303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638" y="2987072"/>
            <a:ext cx="2136748" cy="1286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838" y="2987072"/>
            <a:ext cx="1953681" cy="1303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3422" y="1415175"/>
            <a:ext cx="2120956" cy="1309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0468" y="2987072"/>
            <a:ext cx="2159995" cy="1303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838" y="1415175"/>
            <a:ext cx="1963743" cy="13091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444" y="4480066"/>
            <a:ext cx="8742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8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3;p41"/>
          <p:cNvSpPr txBox="1">
            <a:spLocks noGrp="1"/>
          </p:cNvSpPr>
          <p:nvPr>
            <p:ph type="title"/>
          </p:nvPr>
        </p:nvSpPr>
        <p:spPr>
          <a:xfrm>
            <a:off x="1300197" y="745260"/>
            <a:ext cx="6923314" cy="3972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342;p41"/>
          <p:cNvSpPr txBox="1">
            <a:spLocks noGrp="1"/>
          </p:cNvSpPr>
          <p:nvPr>
            <p:ph type="subTitle" idx="1"/>
          </p:nvPr>
        </p:nvSpPr>
        <p:spPr>
          <a:xfrm>
            <a:off x="627681" y="1284855"/>
            <a:ext cx="8268346" cy="3457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08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4"/>
          <p:cNvSpPr txBox="1">
            <a:spLocks noGrp="1"/>
          </p:cNvSpPr>
          <p:nvPr>
            <p:ph type="title"/>
          </p:nvPr>
        </p:nvSpPr>
        <p:spPr>
          <a:xfrm>
            <a:off x="904126" y="-242406"/>
            <a:ext cx="8107702" cy="9614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600" b="1" dirty="0" err="1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dirty="0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600" b="1" dirty="0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5B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sz="2600" b="1" dirty="0">
              <a:solidFill>
                <a:srgbClr val="5B0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360" y="922641"/>
            <a:ext cx="2042546" cy="130760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59" t="-898" r="10480" b="1684"/>
          <a:stretch/>
        </p:blipFill>
        <p:spPr>
          <a:xfrm>
            <a:off x="2598800" y="2541173"/>
            <a:ext cx="1865048" cy="130838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6" t="1613" r="2119" b="-1"/>
          <a:stretch/>
        </p:blipFill>
        <p:spPr>
          <a:xfrm>
            <a:off x="4704179" y="925549"/>
            <a:ext cx="1904778" cy="130043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5780" y="2534138"/>
            <a:ext cx="1894728" cy="134469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893" y="2534138"/>
            <a:ext cx="2024558" cy="129608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6" t="1613" r="2119" b="-1"/>
          <a:stretch/>
        </p:blipFill>
        <p:spPr>
          <a:xfrm>
            <a:off x="2561962" y="914399"/>
            <a:ext cx="1968160" cy="13158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893" y="2526389"/>
            <a:ext cx="2024558" cy="1296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1962" y="899609"/>
            <a:ext cx="1968159" cy="13454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271" y="2526389"/>
            <a:ext cx="1896717" cy="1370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6" t="1613" r="2119" b="-1"/>
          <a:stretch/>
        </p:blipFill>
        <p:spPr>
          <a:xfrm>
            <a:off x="6806606" y="918981"/>
            <a:ext cx="1927032" cy="131562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4175" y="922641"/>
            <a:ext cx="1904782" cy="13119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6" t="1613" r="2119" b="-1"/>
          <a:stretch/>
        </p:blipFill>
        <p:spPr>
          <a:xfrm>
            <a:off x="6806606" y="2548670"/>
            <a:ext cx="1927032" cy="131562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6606" y="2556104"/>
            <a:ext cx="1913979" cy="1308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79" y="4130630"/>
            <a:ext cx="868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</a:p>
        </p:txBody>
      </p:sp>
    </p:spTree>
    <p:extLst>
      <p:ext uri="{BB962C8B-B14F-4D97-AF65-F5344CB8AC3E}">
        <p14:creationId xmlns:p14="http://schemas.microsoft.com/office/powerpoint/2010/main" xmlns="" val="220218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9"/>
          <p:cNvSpPr txBox="1">
            <a:spLocks noGrp="1"/>
          </p:cNvSpPr>
          <p:nvPr>
            <p:ph type="title"/>
          </p:nvPr>
        </p:nvSpPr>
        <p:spPr>
          <a:xfrm>
            <a:off x="582401" y="372639"/>
            <a:ext cx="76673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3200" b="1" u="sng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3" name="Google Shape;493;p49"/>
          <p:cNvSpPr txBox="1">
            <a:spLocks noGrp="1"/>
          </p:cNvSpPr>
          <p:nvPr>
            <p:ph type="subTitle" idx="4"/>
          </p:nvPr>
        </p:nvSpPr>
        <p:spPr>
          <a:xfrm>
            <a:off x="475380" y="1621983"/>
            <a:ext cx="7592602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9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7782549" y="413868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520" name="Google Shape;520;p49"/>
          <p:cNvPicPr preferRelativeResize="0"/>
          <p:nvPr/>
        </p:nvPicPr>
        <p:blipFill rotWithShape="1">
          <a:blip r:embed="rId5">
            <a:alphaModFix/>
          </a:blip>
          <a:srcRect l="76667" t="25272" r="16442" b="65317"/>
          <a:stretch/>
        </p:blipFill>
        <p:spPr>
          <a:xfrm>
            <a:off x="1682507" y="2876662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69" name="Google Shape;1523;p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5912" y="2383113"/>
            <a:ext cx="2182857" cy="141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7196082" y="2604734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0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7902000" y="755506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1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540817" y="1538759"/>
            <a:ext cx="715679" cy="407427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3" name="AudioCutter_2FilesMerged_1111202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5600" y="4198816"/>
            <a:ext cx="609600" cy="609600"/>
          </a:xfrm>
          <a:prstGeom prst="rect">
            <a:avLst/>
          </a:prstGeom>
        </p:spPr>
      </p:pic>
      <p:pic>
        <p:nvPicPr>
          <p:cNvPr id="13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6123151" y="3820146"/>
            <a:ext cx="1550513" cy="1329438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4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5401397" y="4328391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5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3984566" y="4354361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6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2815736" y="4506366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962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3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89;p49"/>
          <p:cNvSpPr txBox="1">
            <a:spLocks noGrp="1"/>
          </p:cNvSpPr>
          <p:nvPr>
            <p:ph type="title"/>
          </p:nvPr>
        </p:nvSpPr>
        <p:spPr>
          <a:xfrm>
            <a:off x="1228164" y="0"/>
            <a:ext cx="76673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519;p49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7782549" y="413868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8" name="Google Shape;519;p49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8303693" y="1318976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0" name="Google Shape;519;p49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8395364" y="261467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1" name="Google Shape;519;p49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8087349" y="2224082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2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171422" y="4392911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13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8191065" y="4392912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69050" y="967863"/>
            <a:ext cx="840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050" y="2582698"/>
            <a:ext cx="8586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3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89;p49"/>
          <p:cNvSpPr txBox="1">
            <a:spLocks noGrp="1"/>
          </p:cNvSpPr>
          <p:nvPr>
            <p:ph type="title"/>
          </p:nvPr>
        </p:nvSpPr>
        <p:spPr>
          <a:xfrm>
            <a:off x="582401" y="372639"/>
            <a:ext cx="76673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3200" b="1" u="sng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sz="28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507352" y="4545624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4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1226048" y="4659525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5" name="Google Shape;520;p49"/>
          <p:cNvPicPr preferRelativeResize="0"/>
          <p:nvPr/>
        </p:nvPicPr>
        <p:blipFill rotWithShape="1">
          <a:blip r:embed="rId3">
            <a:alphaModFix/>
          </a:blip>
          <a:srcRect l="76667" t="25272" r="16442" b="65317"/>
          <a:stretch/>
        </p:blipFill>
        <p:spPr>
          <a:xfrm>
            <a:off x="267413" y="4113715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7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395364" y="261467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8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167124" y="167910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9" name="Google Shape;519;p49"/>
          <p:cNvPicPr preferRelativeResize="0"/>
          <p:nvPr/>
        </p:nvPicPr>
        <p:blipFill rotWithShape="1">
          <a:blip r:embed="rId4">
            <a:alphaModFix/>
          </a:blip>
          <a:srcRect l="1768" t="51341" r="90624" b="36913"/>
          <a:stretch/>
        </p:blipFill>
        <p:spPr>
          <a:xfrm rot="-2350684">
            <a:off x="8208473" y="472081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3051" y="1532156"/>
            <a:ext cx="5060116" cy="32996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691" y="1550993"/>
            <a:ext cx="359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691" y="2054974"/>
            <a:ext cx="370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691" y="2558955"/>
            <a:ext cx="370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691" y="3339935"/>
            <a:ext cx="370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2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Autumn Leaves Photo Backgrounds - Student Pack for Middle School by Slidesgo">
  <a:themeElements>
    <a:clrScheme name="Simple Light">
      <a:dk1>
        <a:srgbClr val="5B0F00"/>
      </a:dk1>
      <a:lt1>
        <a:srgbClr val="D9D9D9"/>
      </a:lt1>
      <a:dk2>
        <a:srgbClr val="9B1701"/>
      </a:dk2>
      <a:lt2>
        <a:srgbClr val="D53015"/>
      </a:lt2>
      <a:accent1>
        <a:srgbClr val="35646F"/>
      </a:accent1>
      <a:accent2>
        <a:srgbClr val="FFFFFF"/>
      </a:accent2>
      <a:accent3>
        <a:srgbClr val="E6B207"/>
      </a:accent3>
      <a:accent4>
        <a:srgbClr val="D56221"/>
      </a:accent4>
      <a:accent5>
        <a:srgbClr val="FFFFFF"/>
      </a:accent5>
      <a:accent6>
        <a:srgbClr val="FFFFFF"/>
      </a:accent6>
      <a:hlink>
        <a:srgbClr val="5B0F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572</Words>
  <Application>Microsoft Office PowerPoint</Application>
  <PresentationFormat>On-screen Show (16:9)</PresentationFormat>
  <Paragraphs>48</Paragraphs>
  <Slides>14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Times New Roman</vt:lpstr>
      <vt:lpstr>Calistoga</vt:lpstr>
      <vt:lpstr>DM Sans</vt:lpstr>
      <vt:lpstr>Chela One</vt:lpstr>
      <vt:lpstr>Bebas Neue</vt:lpstr>
      <vt:lpstr>Autumn Leaves Photo Backgrounds - Student Pack for Middle School by Slidesgo</vt:lpstr>
      <vt:lpstr>Slide 1</vt:lpstr>
      <vt:lpstr>Khởi động </vt:lpstr>
      <vt:lpstr>CHỦ ĐỀ : MÙA THU QUÊ EM</vt:lpstr>
      <vt:lpstr>Phong cảnh mùa thu trên đất nước Việt Nam</vt:lpstr>
      <vt:lpstr>Các bước tạo sản phẩm mĩ thuật từ lá cây?</vt:lpstr>
      <vt:lpstr>Một số sản phẩm mĩ thuật được tạo ra từ lá cây</vt:lpstr>
      <vt:lpstr>Hoạt động 3: Luyện tập, thực hành (tiếp) Tạo sản phẩm mĩ thuật từ lá cây</vt:lpstr>
      <vt:lpstr>Phân tích, đánh giá Trưng bày sản phẩm và chia sẻ</vt:lpstr>
      <vt:lpstr>Hoạt động 4: Vận dụng, trải nghiệm Tìm hiểu màu sắc trong tranh của họa sĩ</vt:lpstr>
      <vt:lpstr>Hoạt động 4: Vận dụng, trải nghiệm Tìm hiểu màu sắc trong tranh của họa sĩ</vt:lpstr>
      <vt:lpstr>* Cây lá mùa thu có vẻ đẹp bởi sự thay đổi của cảnh sắc thiên nhiên, thường được thể hiện trong tranh với hòa sắc ấm áp.</vt:lpstr>
      <vt:lpstr>Slide 12</vt:lpstr>
      <vt:lpstr>Dặn dò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2:  MÙA THU QUÊ EM</dc:title>
  <dc:creator>Admin</dc:creator>
  <cp:lastModifiedBy>User</cp:lastModifiedBy>
  <cp:revision>115</cp:revision>
  <dcterms:modified xsi:type="dcterms:W3CDTF">2024-11-14T16:42:33Z</dcterms:modified>
</cp:coreProperties>
</file>