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sldIdLst>
    <p:sldId id="308" r:id="rId4"/>
    <p:sldId id="309" r:id="rId5"/>
    <p:sldId id="294" r:id="rId6"/>
    <p:sldId id="321" r:id="rId7"/>
    <p:sldId id="322" r:id="rId8"/>
    <p:sldId id="323" r:id="rId9"/>
    <p:sldId id="324" r:id="rId1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FDBF68-F79F-47AC-8855-EF14A2E80A12}">
          <p14:sldIdLst>
            <p14:sldId id="308"/>
            <p14:sldId id="309"/>
            <p14:sldId id="294"/>
            <p14:sldId id="321"/>
            <p14:sldId id="322"/>
            <p14:sldId id="323"/>
            <p14:sldId id="324"/>
          </p14:sldIdLst>
        </p14:section>
        <p14:section name="Untitled Section" id="{D57258EA-FEF7-4B32-A45A-656DA101D38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Microsof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FE22"/>
    <a:srgbClr val="F4B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60" autoAdjust="0"/>
  </p:normalViewPr>
  <p:slideViewPr>
    <p:cSldViewPr>
      <p:cViewPr varScale="1">
        <p:scale>
          <a:sx n="73" d="100"/>
          <a:sy n="73" d="100"/>
        </p:scale>
        <p:origin x="129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D53D6-F9AE-4A7A-8B4A-399D226E2AEB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254D0-D385-4390-9C21-B76E3A32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6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63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7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16/02/2022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16/02/2022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16/02/2022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51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5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8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79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03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36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0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92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98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3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16/02/2022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5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40"/>
            <a:ext cx="1971675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40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77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5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2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5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56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5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4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8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1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16/02/2022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33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78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0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6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16/02/2022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16/02/2022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16/02/2022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16/02/2022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16/02/2022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16/02/2022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/>
              <a:pPr/>
              <a:t>16/02/2022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6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54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2022/2/16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96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dirty="0">
              <a:solidFill>
                <a:srgbClr val="FFFFFF"/>
              </a:solidFill>
              <a:latin typeface="iCiel Cadena" pitchFamily="2" charset="-93"/>
            </a:endParaRPr>
          </a:p>
        </p:txBody>
      </p:sp>
      <p:grpSp>
        <p:nvGrpSpPr>
          <p:cNvPr id="87" name="组合 86"/>
          <p:cNvGrpSpPr/>
          <p:nvPr/>
        </p:nvGrpSpPr>
        <p:grpSpPr>
          <a:xfrm rot="19781084">
            <a:off x="5333108" y="3440919"/>
            <a:ext cx="4800402" cy="6400536"/>
            <a:chOff x="2926928" y="1662109"/>
            <a:chExt cx="7213504" cy="7213504"/>
          </a:xfrm>
        </p:grpSpPr>
        <p:sp>
          <p:nvSpPr>
            <p:cNvPr id="88" name="弧形 87"/>
            <p:cNvSpPr/>
            <p:nvPr/>
          </p:nvSpPr>
          <p:spPr>
            <a:xfrm>
              <a:off x="3704970" y="2049511"/>
              <a:ext cx="5852160" cy="5852160"/>
            </a:xfrm>
            <a:prstGeom prst="arc">
              <a:avLst>
                <a:gd name="adj1" fmla="val 12896403"/>
                <a:gd name="adj2" fmla="val 10133"/>
              </a:avLst>
            </a:prstGeom>
            <a:ln w="254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9" name="弧形 88"/>
            <p:cNvSpPr/>
            <p:nvPr/>
          </p:nvSpPr>
          <p:spPr>
            <a:xfrm>
              <a:off x="3513852" y="1955556"/>
              <a:ext cx="6197699" cy="6197699"/>
            </a:xfrm>
            <a:prstGeom prst="arc">
              <a:avLst>
                <a:gd name="adj1" fmla="val 12978761"/>
                <a:gd name="adj2" fmla="val 20767141"/>
              </a:avLst>
            </a:prstGeom>
            <a:ln w="254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0" name="弧形 89"/>
            <p:cNvSpPr/>
            <p:nvPr/>
          </p:nvSpPr>
          <p:spPr>
            <a:xfrm>
              <a:off x="3334777" y="1872224"/>
              <a:ext cx="6525946" cy="6525946"/>
            </a:xfrm>
            <a:prstGeom prst="arc">
              <a:avLst>
                <a:gd name="adj1" fmla="val 12609225"/>
                <a:gd name="adj2" fmla="val 20865703"/>
              </a:avLst>
            </a:prstGeom>
            <a:ln w="25400">
              <a:solidFill>
                <a:srgbClr val="FFE28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1" name="弧形 90"/>
            <p:cNvSpPr/>
            <p:nvPr/>
          </p:nvSpPr>
          <p:spPr>
            <a:xfrm>
              <a:off x="3169038" y="1766080"/>
              <a:ext cx="6819023" cy="6819023"/>
            </a:xfrm>
            <a:prstGeom prst="arc">
              <a:avLst>
                <a:gd name="adj1" fmla="val 12702920"/>
                <a:gd name="adj2" fmla="val 20806087"/>
              </a:avLst>
            </a:prstGeom>
            <a:ln w="25400">
              <a:solidFill>
                <a:srgbClr val="FECFA8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2" name="弧形 91"/>
            <p:cNvSpPr/>
            <p:nvPr/>
          </p:nvSpPr>
          <p:spPr>
            <a:xfrm>
              <a:off x="2926928" y="1662109"/>
              <a:ext cx="7213504" cy="7213504"/>
            </a:xfrm>
            <a:prstGeom prst="arc">
              <a:avLst>
                <a:gd name="adj1" fmla="val 12760739"/>
                <a:gd name="adj2" fmla="val 20631879"/>
              </a:avLst>
            </a:prstGeom>
            <a:ln w="25400">
              <a:solidFill>
                <a:srgbClr val="FFB7C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7" t="42269" r="25874" b="19399"/>
          <a:stretch/>
        </p:blipFill>
        <p:spPr>
          <a:xfrm>
            <a:off x="5979832" y="1522139"/>
            <a:ext cx="2110154" cy="11074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" t="59567" r="183"/>
          <a:stretch/>
        </p:blipFill>
        <p:spPr>
          <a:xfrm>
            <a:off x="756144" y="3581415"/>
            <a:ext cx="7973663" cy="2508443"/>
          </a:xfrm>
          <a:prstGeom prst="rect">
            <a:avLst/>
          </a:prstGeom>
          <a:effectLst>
            <a:outerShdw blurRad="165100" dir="16200000" rotWithShape="0">
              <a:schemeClr val="bg1">
                <a:alpha val="90000"/>
              </a:schemeClr>
            </a:outerShdw>
          </a:effectLst>
        </p:spPr>
      </p:pic>
      <p:grpSp>
        <p:nvGrpSpPr>
          <p:cNvPr id="4" name="组合 3"/>
          <p:cNvGrpSpPr/>
          <p:nvPr/>
        </p:nvGrpSpPr>
        <p:grpSpPr>
          <a:xfrm>
            <a:off x="11" y="4537587"/>
            <a:ext cx="9143999" cy="2326243"/>
            <a:chOff x="1" y="4546271"/>
            <a:chExt cx="12191999" cy="2326243"/>
          </a:xfrm>
        </p:grpSpPr>
        <p:sp>
          <p:nvSpPr>
            <p:cNvPr id="5" name="任意多边形 4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rot="19652793">
            <a:off x="2812492" y="1523812"/>
            <a:ext cx="451202" cy="609821"/>
            <a:chOff x="2817684" y="410418"/>
            <a:chExt cx="604235" cy="612489"/>
          </a:xfrm>
        </p:grpSpPr>
        <p:grpSp>
          <p:nvGrpSpPr>
            <p:cNvPr id="10" name="组合 9"/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12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五角星 2"/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弧形 10"/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rot="426919">
            <a:off x="533409" y="1524015"/>
            <a:ext cx="1672841" cy="1398935"/>
            <a:chOff x="594424" y="1153191"/>
            <a:chExt cx="2605976" cy="1634460"/>
          </a:xfrm>
        </p:grpSpPr>
        <p:sp>
          <p:nvSpPr>
            <p:cNvPr id="18" name="任意多边形 17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 rot="2224307">
            <a:off x="1020472" y="653724"/>
            <a:ext cx="284538" cy="372408"/>
            <a:chOff x="10646778" y="4753862"/>
            <a:chExt cx="751521" cy="737702"/>
          </a:xfrm>
        </p:grpSpPr>
        <p:sp>
          <p:nvSpPr>
            <p:cNvPr id="2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9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 rot="1562261">
            <a:off x="2511203" y="487922"/>
            <a:ext cx="349951" cy="458021"/>
            <a:chOff x="10646778" y="4753862"/>
            <a:chExt cx="751521" cy="737702"/>
          </a:xfrm>
        </p:grpSpPr>
        <p:sp>
          <p:nvSpPr>
            <p:cNvPr id="33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35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84" name="弧形 83"/>
          <p:cNvSpPr/>
          <p:nvPr/>
        </p:nvSpPr>
        <p:spPr>
          <a:xfrm rot="17645248">
            <a:off x="1764618" y="2007443"/>
            <a:ext cx="1905359" cy="1429019"/>
          </a:xfrm>
          <a:prstGeom prst="arc">
            <a:avLst>
              <a:gd name="adj1" fmla="val 17218111"/>
              <a:gd name="adj2" fmla="val 20438047"/>
            </a:avLst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5" name="弧形 84"/>
          <p:cNvSpPr/>
          <p:nvPr/>
        </p:nvSpPr>
        <p:spPr>
          <a:xfrm rot="6270057" flipH="1">
            <a:off x="567565" y="1016907"/>
            <a:ext cx="993004" cy="744753"/>
          </a:xfrm>
          <a:prstGeom prst="arc">
            <a:avLst>
              <a:gd name="adj1" fmla="val 16200000"/>
              <a:gd name="adj2" fmla="val 20531645"/>
            </a:avLst>
          </a:prstGeom>
          <a:ln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6" name="弧形 85"/>
          <p:cNvSpPr/>
          <p:nvPr/>
        </p:nvSpPr>
        <p:spPr>
          <a:xfrm rot="18280354">
            <a:off x="1127400" y="1386547"/>
            <a:ext cx="2895013" cy="1507389"/>
          </a:xfrm>
          <a:prstGeom prst="arc">
            <a:avLst>
              <a:gd name="adj1" fmla="val 15659802"/>
              <a:gd name="adj2" fmla="val 18892968"/>
            </a:avLst>
          </a:prstGeom>
          <a:ln>
            <a:solidFill>
              <a:srgbClr val="64E4F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78" name="组合 77"/>
          <p:cNvGrpSpPr/>
          <p:nvPr/>
        </p:nvGrpSpPr>
        <p:grpSpPr>
          <a:xfrm rot="920444">
            <a:off x="6696419" y="3352534"/>
            <a:ext cx="433085" cy="566828"/>
            <a:chOff x="10646778" y="4753862"/>
            <a:chExt cx="751521" cy="737702"/>
          </a:xfrm>
        </p:grpSpPr>
        <p:sp>
          <p:nvSpPr>
            <p:cNvPr id="79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80" name="组合 79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8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2150633" y="143922"/>
            <a:ext cx="46325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TRƯỜNG TIỂU HỌC </a:t>
            </a:r>
            <a:r>
              <a:rPr lang="en-US" sz="2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CẨM VĂN </a:t>
            </a:r>
            <a:endParaRPr lang="vi-VN" sz="22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32076" y="3292157"/>
            <a:ext cx="7111594" cy="8925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iCiel Cadena" pitchFamily="2" charset="-93"/>
                <a:cs typeface="Times New Roman" pitchFamily="18" charset="0"/>
              </a:rPr>
              <a:t>GV</a:t>
            </a:r>
            <a:r>
              <a:rPr lang="en-US" sz="2800" b="1" dirty="0">
                <a:solidFill>
                  <a:srgbClr val="FF0000"/>
                </a:solidFill>
                <a:latin typeface="iCiel Cadena" pitchFamily="2" charset="-93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iCiel Cadena" pitchFamily="2" charset="-93"/>
                <a:cs typeface="Times New Roman" pitchFamily="18" charset="0"/>
              </a:rPr>
              <a:t>Nguyễn</a:t>
            </a:r>
            <a:r>
              <a:rPr lang="en-US" sz="2800" b="1" dirty="0" smtClean="0">
                <a:solidFill>
                  <a:srgbClr val="FF0000"/>
                </a:solidFill>
                <a:latin typeface="iCiel Cadena" pitchFamily="2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iCiel Cadena" pitchFamily="2" charset="-93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FF0000"/>
                </a:solidFill>
                <a:latin typeface="iCiel Cadena" pitchFamily="2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iCiel Cadena" pitchFamily="2" charset="-93"/>
                <a:cs typeface="Times New Roman" pitchFamily="18" charset="0"/>
              </a:rPr>
              <a:t>Đăng</a:t>
            </a:r>
            <a:r>
              <a:rPr lang="en-US" sz="2800" b="1" dirty="0" smtClean="0">
                <a:solidFill>
                  <a:srgbClr val="FF0000"/>
                </a:solidFill>
                <a:latin typeface="iCiel Cadena" pitchFamily="2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iCiel Cadena" pitchFamily="2" charset="-93"/>
                <a:cs typeface="Times New Roman" pitchFamily="18" charset="0"/>
              </a:rPr>
              <a:t>Phượng</a:t>
            </a:r>
            <a:r>
              <a:rPr lang="en-US" sz="2800" b="1" dirty="0" smtClean="0">
                <a:solidFill>
                  <a:srgbClr val="FF0000"/>
                </a:solidFill>
                <a:latin typeface="iCiel Cadena" pitchFamily="2" charset="-93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iCiel Cadena" pitchFamily="2" charset="-93"/>
              <a:cs typeface="Times New Roman" pitchFamily="18" charset="0"/>
            </a:endParaRPr>
          </a:p>
          <a:p>
            <a:r>
              <a:rPr lang="en-US" sz="2400" b="1" dirty="0">
                <a:ln>
                  <a:solidFill>
                    <a:srgbClr val="7030A0"/>
                  </a:solidFill>
                </a:ln>
                <a:solidFill>
                  <a:srgbClr val="63A537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vi-VN" sz="2400" dirty="0">
              <a:solidFill>
                <a:srgbClr val="63A53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1728" y="1600200"/>
            <a:ext cx="6825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iCiel Cadena" pitchFamily="2" charset="-93"/>
              </a:rPr>
              <a:t>MĨ THUẬT LỚP </a:t>
            </a:r>
            <a:r>
              <a:rPr lang="en-US" altLang="zh-CN" sz="60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iCiel Cadena" pitchFamily="2" charset="-93"/>
              </a:rPr>
              <a:t>5</a:t>
            </a:r>
            <a:endParaRPr lang="zh-CN" altLang="en-US" sz="6000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iCiel Cadena" pitchFamily="2" charset="-93"/>
            </a:endParaRPr>
          </a:p>
        </p:txBody>
      </p:sp>
      <p:grpSp>
        <p:nvGrpSpPr>
          <p:cNvPr id="47" name="组合 8"/>
          <p:cNvGrpSpPr/>
          <p:nvPr/>
        </p:nvGrpSpPr>
        <p:grpSpPr>
          <a:xfrm flipH="1">
            <a:off x="7524386" y="661701"/>
            <a:ext cx="1131201" cy="586107"/>
            <a:chOff x="594424" y="1153191"/>
            <a:chExt cx="2605976" cy="1634460"/>
          </a:xfrm>
        </p:grpSpPr>
        <p:sp>
          <p:nvSpPr>
            <p:cNvPr id="48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9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1" name="组合 76"/>
          <p:cNvGrpSpPr/>
          <p:nvPr/>
        </p:nvGrpSpPr>
        <p:grpSpPr>
          <a:xfrm rot="19652793">
            <a:off x="8121760" y="3711452"/>
            <a:ext cx="318566" cy="319135"/>
            <a:chOff x="2817684" y="410418"/>
            <a:chExt cx="604235" cy="612489"/>
          </a:xfrm>
        </p:grpSpPr>
        <p:grpSp>
          <p:nvGrpSpPr>
            <p:cNvPr id="52" name="组合 77"/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54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baseline="-2500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五角星 2"/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baseline="-250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3" name="弧形 78"/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6" name="组合 81"/>
          <p:cNvGrpSpPr/>
          <p:nvPr/>
        </p:nvGrpSpPr>
        <p:grpSpPr>
          <a:xfrm rot="2224307">
            <a:off x="6144830" y="3650424"/>
            <a:ext cx="261599" cy="218073"/>
            <a:chOff x="10646778" y="4753862"/>
            <a:chExt cx="751521" cy="737702"/>
          </a:xfrm>
        </p:grpSpPr>
        <p:sp>
          <p:nvSpPr>
            <p:cNvPr id="5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58" name="组合 83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59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62" name="组合 81"/>
          <p:cNvGrpSpPr/>
          <p:nvPr/>
        </p:nvGrpSpPr>
        <p:grpSpPr>
          <a:xfrm rot="2224307">
            <a:off x="4963671" y="6183879"/>
            <a:ext cx="500896" cy="563428"/>
            <a:chOff x="10646778" y="4753862"/>
            <a:chExt cx="751521" cy="737702"/>
          </a:xfrm>
        </p:grpSpPr>
        <p:sp>
          <p:nvSpPr>
            <p:cNvPr id="63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64" name="组合 83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65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55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1" y="7781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smtClean="0">
                <a:solidFill>
                  <a:srgbClr val="FFFFFF"/>
                </a:solidFill>
                <a:latin typeface="iCiel Cadena" pitchFamily="2" charset="-93"/>
              </a:rPr>
              <a:t>CHỦ ĐỀ </a:t>
            </a:r>
          </a:p>
          <a:p>
            <a:pPr algn="ctr"/>
            <a:r>
              <a:rPr lang="en-US" altLang="zh-CN" sz="4000" dirty="0" smtClean="0">
                <a:solidFill>
                  <a:srgbClr val="FFFFFF"/>
                </a:solidFill>
                <a:latin typeface="iCiel Cadena" pitchFamily="2" charset="-93"/>
              </a:rPr>
              <a:t>ƯỚC MƠ CỦA EM</a:t>
            </a:r>
            <a:r>
              <a:rPr lang="en-US" altLang="zh-CN" sz="3200" dirty="0" smtClean="0">
                <a:solidFill>
                  <a:srgbClr val="FFFFFF"/>
                </a:solidFill>
                <a:latin typeface="iCiel Cadena" pitchFamily="2" charset="-93"/>
              </a:rPr>
              <a:t>   </a:t>
            </a:r>
            <a:endParaRPr lang="en-US" altLang="zh-CN" sz="3200" dirty="0" smtClean="0">
              <a:solidFill>
                <a:srgbClr val="FFFFFF"/>
              </a:solidFill>
              <a:latin typeface="iCiel Cadena" pitchFamily="2" charset="-93"/>
            </a:endParaRPr>
          </a:p>
          <a:p>
            <a:pPr algn="ctr"/>
            <a:r>
              <a:rPr lang="en-US" altLang="zh-CN" sz="3600" dirty="0" smtClean="0">
                <a:solidFill>
                  <a:srgbClr val="FFFFFF"/>
                </a:solidFill>
                <a:latin typeface="iCiel Cadena" pitchFamily="2" charset="-93"/>
              </a:rPr>
              <a:t>(</a:t>
            </a:r>
            <a:r>
              <a:rPr lang="en-US" altLang="zh-CN" sz="3600" dirty="0" err="1">
                <a:solidFill>
                  <a:srgbClr val="FFFFFF"/>
                </a:solidFill>
                <a:latin typeface="iCiel Cadena" pitchFamily="2" charset="-93"/>
              </a:rPr>
              <a:t>t</a:t>
            </a:r>
            <a:r>
              <a:rPr lang="en-US" altLang="zh-CN" sz="3600" dirty="0" err="1" smtClean="0">
                <a:solidFill>
                  <a:srgbClr val="FFFFFF"/>
                </a:solidFill>
                <a:latin typeface="iCiel Cadena" pitchFamily="2" charset="-93"/>
              </a:rPr>
              <a:t>iết</a:t>
            </a:r>
            <a:r>
              <a:rPr lang="en-US" altLang="zh-CN" sz="3600" dirty="0" smtClean="0">
                <a:solidFill>
                  <a:srgbClr val="FFFFFF"/>
                </a:solidFill>
                <a:latin typeface="iCiel Cadena" pitchFamily="2" charset="-93"/>
              </a:rPr>
              <a:t> 1) </a:t>
            </a:r>
            <a:endParaRPr lang="zh-CN" altLang="en-US" sz="3600" dirty="0">
              <a:solidFill>
                <a:srgbClr val="FFFFFF"/>
              </a:solidFill>
              <a:latin typeface="iCiel Cadena" pitchFamily="2" charset="-93"/>
            </a:endParaRPr>
          </a:p>
        </p:txBody>
      </p:sp>
      <p:grpSp>
        <p:nvGrpSpPr>
          <p:cNvPr id="76" name="组合 75"/>
          <p:cNvGrpSpPr/>
          <p:nvPr/>
        </p:nvGrpSpPr>
        <p:grpSpPr>
          <a:xfrm rot="691748">
            <a:off x="6494272" y="5246838"/>
            <a:ext cx="712040" cy="931930"/>
            <a:chOff x="10646778" y="4753862"/>
            <a:chExt cx="751521" cy="737702"/>
          </a:xfrm>
        </p:grpSpPr>
        <p:sp>
          <p:nvSpPr>
            <p:cNvPr id="7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9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 rot="1562261">
            <a:off x="8414424" y="3808954"/>
            <a:ext cx="349951" cy="458021"/>
            <a:chOff x="10646778" y="4753862"/>
            <a:chExt cx="751521" cy="737702"/>
          </a:xfrm>
        </p:grpSpPr>
        <p:sp>
          <p:nvSpPr>
            <p:cNvPr id="9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0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11" name="组合 110"/>
          <p:cNvGrpSpPr/>
          <p:nvPr/>
        </p:nvGrpSpPr>
        <p:grpSpPr>
          <a:xfrm rot="20532747">
            <a:off x="5676527" y="802976"/>
            <a:ext cx="581196" cy="923380"/>
            <a:chOff x="507876" y="722140"/>
            <a:chExt cx="774928" cy="923380"/>
          </a:xfrm>
        </p:grpSpPr>
        <p:sp>
          <p:nvSpPr>
            <p:cNvPr id="112" name="椭圆 111"/>
            <p:cNvSpPr/>
            <p:nvPr/>
          </p:nvSpPr>
          <p:spPr>
            <a:xfrm flipV="1">
              <a:off x="1142127" y="1504843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 flipV="1">
              <a:off x="525192" y="722140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114" name="直接连接符 113"/>
            <p:cNvCxnSpPr>
              <a:stCxn id="113" idx="0"/>
              <a:endCxn id="112" idx="3"/>
            </p:cNvCxnSpPr>
            <p:nvPr/>
          </p:nvCxnSpPr>
          <p:spPr>
            <a:xfrm rot="1067253">
              <a:off x="507876" y="965291"/>
              <a:ext cx="742508" cy="457681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组合 114"/>
          <p:cNvGrpSpPr/>
          <p:nvPr/>
        </p:nvGrpSpPr>
        <p:grpSpPr>
          <a:xfrm>
            <a:off x="8140362" y="1602319"/>
            <a:ext cx="397870" cy="1204586"/>
            <a:chOff x="3019253" y="1093136"/>
            <a:chExt cx="530493" cy="1204586"/>
          </a:xfrm>
        </p:grpSpPr>
        <p:sp>
          <p:nvSpPr>
            <p:cNvPr id="116" name="椭圆 115"/>
            <p:cNvSpPr/>
            <p:nvPr/>
          </p:nvSpPr>
          <p:spPr>
            <a:xfrm flipV="1">
              <a:off x="3019253" y="1093136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 flipV="1">
              <a:off x="3409069" y="1819421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8" name="椭圆 117"/>
            <p:cNvSpPr/>
            <p:nvPr/>
          </p:nvSpPr>
          <p:spPr>
            <a:xfrm flipV="1">
              <a:off x="3169918" y="2157045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119" name="直接连接符 118"/>
            <p:cNvCxnSpPr>
              <a:stCxn id="116" idx="7"/>
              <a:endCxn id="117" idx="3"/>
            </p:cNvCxnSpPr>
            <p:nvPr/>
          </p:nvCxnSpPr>
          <p:spPr>
            <a:xfrm>
              <a:off x="3139328" y="1213211"/>
              <a:ext cx="290343" cy="626812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>
              <a:stCxn id="117" idx="5"/>
              <a:endCxn id="118" idx="0"/>
            </p:cNvCxnSpPr>
            <p:nvPr/>
          </p:nvCxnSpPr>
          <p:spPr>
            <a:xfrm flipH="1">
              <a:off x="3240257" y="1840023"/>
              <a:ext cx="288887" cy="457699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组合 120"/>
          <p:cNvGrpSpPr/>
          <p:nvPr/>
        </p:nvGrpSpPr>
        <p:grpSpPr>
          <a:xfrm rot="1255243">
            <a:off x="6755803" y="920782"/>
            <a:ext cx="1334078" cy="1178288"/>
            <a:chOff x="1659043" y="703884"/>
            <a:chExt cx="1778771" cy="1178288"/>
          </a:xfrm>
        </p:grpSpPr>
        <p:sp>
          <p:nvSpPr>
            <p:cNvPr id="122" name="椭圆 121"/>
            <p:cNvSpPr/>
            <p:nvPr/>
          </p:nvSpPr>
          <p:spPr>
            <a:xfrm flipV="1">
              <a:off x="1668618" y="1741495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 flipV="1">
              <a:off x="2071973" y="859740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124" name="直接连接符 123"/>
            <p:cNvCxnSpPr>
              <a:stCxn id="122" idx="5"/>
              <a:endCxn id="123" idx="1"/>
            </p:cNvCxnSpPr>
            <p:nvPr/>
          </p:nvCxnSpPr>
          <p:spPr>
            <a:xfrm rot="20344757" flipV="1">
              <a:off x="1659043" y="1059855"/>
              <a:ext cx="563182" cy="622203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>
              <a:stCxn id="116" idx="3"/>
              <a:endCxn id="123" idx="6"/>
            </p:cNvCxnSpPr>
            <p:nvPr/>
          </p:nvCxnSpPr>
          <p:spPr>
            <a:xfrm rot="20344757" flipH="1" flipV="1">
              <a:off x="2276479" y="703884"/>
              <a:ext cx="1161335" cy="571916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8" name="图片 1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2" y="304812"/>
            <a:ext cx="2130483" cy="1599519"/>
          </a:xfrm>
          <a:prstGeom prst="rect">
            <a:avLst/>
          </a:prstGeom>
          <a:effectLst>
            <a:outerShdw blurRad="165100" dist="25400" dir="16200000" sx="99000" sy="99000" rotWithShape="0">
              <a:schemeClr val="bg1">
                <a:alpha val="93000"/>
              </a:schemeClr>
            </a:outerShdw>
          </a:effectLst>
        </p:spPr>
      </p:pic>
      <p:grpSp>
        <p:nvGrpSpPr>
          <p:cNvPr id="15" name="组合 14"/>
          <p:cNvGrpSpPr/>
          <p:nvPr/>
        </p:nvGrpSpPr>
        <p:grpSpPr>
          <a:xfrm>
            <a:off x="2762418" y="2776966"/>
            <a:ext cx="1064686" cy="1584898"/>
            <a:chOff x="4219471" y="1964174"/>
            <a:chExt cx="1419581" cy="1584898"/>
          </a:xfrm>
        </p:grpSpPr>
        <p:sp>
          <p:nvSpPr>
            <p:cNvPr id="9" name="矩形 8"/>
            <p:cNvSpPr/>
            <p:nvPr/>
          </p:nvSpPr>
          <p:spPr>
            <a:xfrm rot="21070279">
              <a:off x="4219471" y="1964174"/>
              <a:ext cx="1415772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endParaRPr lang="zh-CN" altLang="en-US" sz="9600" b="1" dirty="0">
                <a:ln w="107950">
                  <a:solidFill>
                    <a:srgbClr val="FFFFFF"/>
                  </a:solidFill>
                </a:ln>
                <a:solidFill>
                  <a:srgbClr val="BCDE12"/>
                </a:solidFill>
                <a:effectLst>
                  <a:outerShdw blurRad="203200" dist="76200" dir="5400000" algn="t" rotWithShape="0">
                    <a:prstClr val="black">
                      <a:alpha val="9000"/>
                    </a:prstClr>
                  </a:outerShdw>
                </a:effectLst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 rot="21070279">
              <a:off x="4223280" y="1979412"/>
              <a:ext cx="1415772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endParaRPr lang="zh-CN" altLang="en-US" sz="9600" b="1" dirty="0">
                <a:ln w="63500">
                  <a:noFill/>
                </a:ln>
                <a:solidFill>
                  <a:srgbClr val="A8D11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</p:grpSp>
      <p:grpSp>
        <p:nvGrpSpPr>
          <p:cNvPr id="141" name="组合 140"/>
          <p:cNvGrpSpPr/>
          <p:nvPr/>
        </p:nvGrpSpPr>
        <p:grpSpPr>
          <a:xfrm rot="920444">
            <a:off x="2401592" y="4087393"/>
            <a:ext cx="433085" cy="566828"/>
            <a:chOff x="10646778" y="4753862"/>
            <a:chExt cx="751521" cy="737702"/>
          </a:xfrm>
        </p:grpSpPr>
        <p:sp>
          <p:nvSpPr>
            <p:cNvPr id="142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143" name="组合 142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44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8" y="4531772"/>
            <a:ext cx="9143999" cy="2326243"/>
            <a:chOff x="1" y="4546271"/>
            <a:chExt cx="12191999" cy="2326243"/>
          </a:xfrm>
        </p:grpSpPr>
        <p:sp>
          <p:nvSpPr>
            <p:cNvPr id="39" name="任意多边形 38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1" name="任意多边形 80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7001566" y="3961981"/>
            <a:ext cx="1731269" cy="1447795"/>
            <a:chOff x="594424" y="1153191"/>
            <a:chExt cx="2605976" cy="1634460"/>
          </a:xfrm>
        </p:grpSpPr>
        <p:sp>
          <p:nvSpPr>
            <p:cNvPr id="82" name="任意多边形 81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3" name="任意多边形 82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67" name="任意多边形 166"/>
          <p:cNvSpPr/>
          <p:nvPr/>
        </p:nvSpPr>
        <p:spPr>
          <a:xfrm>
            <a:off x="3311692" y="1838348"/>
            <a:ext cx="2517608" cy="74381"/>
          </a:xfrm>
          <a:custGeom>
            <a:avLst/>
            <a:gdLst>
              <a:gd name="connsiteX0" fmla="*/ 0 w 4842457"/>
              <a:gd name="connsiteY0" fmla="*/ 213306 h 213306"/>
              <a:gd name="connsiteX1" fmla="*/ 611747 w 4842457"/>
              <a:gd name="connsiteY1" fmla="*/ 7244 h 213306"/>
              <a:gd name="connsiteX2" fmla="*/ 1178417 w 4842457"/>
              <a:gd name="connsiteY2" fmla="*/ 206867 h 213306"/>
              <a:gd name="connsiteX3" fmla="*/ 1790164 w 4842457"/>
              <a:gd name="connsiteY3" fmla="*/ 13684 h 213306"/>
              <a:gd name="connsiteX4" fmla="*/ 2363274 w 4842457"/>
              <a:gd name="connsiteY4" fmla="*/ 200428 h 213306"/>
              <a:gd name="connsiteX5" fmla="*/ 2962141 w 4842457"/>
              <a:gd name="connsiteY5" fmla="*/ 7244 h 213306"/>
              <a:gd name="connsiteX6" fmla="*/ 3548130 w 4842457"/>
              <a:gd name="connsiteY6" fmla="*/ 206867 h 213306"/>
              <a:gd name="connsiteX7" fmla="*/ 4146998 w 4842457"/>
              <a:gd name="connsiteY7" fmla="*/ 805 h 213306"/>
              <a:gd name="connsiteX8" fmla="*/ 4842457 w 4842457"/>
              <a:gd name="connsiteY8" fmla="*/ 148912 h 21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42457" h="213306">
                <a:moveTo>
                  <a:pt x="0" y="213306"/>
                </a:moveTo>
                <a:cubicBezTo>
                  <a:pt x="207672" y="110811"/>
                  <a:pt x="415344" y="8317"/>
                  <a:pt x="611747" y="7244"/>
                </a:cubicBezTo>
                <a:cubicBezTo>
                  <a:pt x="808150" y="6171"/>
                  <a:pt x="982014" y="205794"/>
                  <a:pt x="1178417" y="206867"/>
                </a:cubicBezTo>
                <a:cubicBezTo>
                  <a:pt x="1374820" y="207940"/>
                  <a:pt x="1592688" y="14757"/>
                  <a:pt x="1790164" y="13684"/>
                </a:cubicBezTo>
                <a:cubicBezTo>
                  <a:pt x="1987640" y="12611"/>
                  <a:pt x="2167945" y="201501"/>
                  <a:pt x="2363274" y="200428"/>
                </a:cubicBezTo>
                <a:cubicBezTo>
                  <a:pt x="2558603" y="199355"/>
                  <a:pt x="2764665" y="6171"/>
                  <a:pt x="2962141" y="7244"/>
                </a:cubicBezTo>
                <a:cubicBezTo>
                  <a:pt x="3159617" y="8317"/>
                  <a:pt x="3350654" y="207940"/>
                  <a:pt x="3548130" y="206867"/>
                </a:cubicBezTo>
                <a:cubicBezTo>
                  <a:pt x="3745606" y="205794"/>
                  <a:pt x="3931277" y="10464"/>
                  <a:pt x="4146998" y="805"/>
                </a:cubicBezTo>
                <a:cubicBezTo>
                  <a:pt x="4362719" y="-8854"/>
                  <a:pt x="4602588" y="70029"/>
                  <a:pt x="4842457" y="148912"/>
                </a:cubicBezTo>
              </a:path>
            </a:pathLst>
          </a:custGeom>
          <a:noFill/>
          <a:ln w="22225">
            <a:solidFill>
              <a:srgbClr val="7DD2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76" y="4174177"/>
            <a:ext cx="455831" cy="58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440" y="546849"/>
            <a:ext cx="464340" cy="599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3938418" y="3099581"/>
            <a:ext cx="1395587" cy="749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2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8820" y="152400"/>
            <a:ext cx="4729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vi-VN" sz="32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26158"/>
            <a:ext cx="7608887" cy="719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E:\GIAO AN\SGV lop 2\sgv chân trời sáng tạo lớp 2\hình minh họa giáo án\9\H28fa441d17d44fbca70d6dec49594ddd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194" y="-152400"/>
            <a:ext cx="6029806" cy="64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E:\GIAO AN\SGV lop 2\sgv chân trời sáng tạo lớp 2\hình minh họa giáo án\15\53066dee7b529e987e0b490a36f5c1e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1800">
            <a:off x="2331501" y="2016715"/>
            <a:ext cx="4323818" cy="4323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E:\GIAO AN\SGV lop 2\sgv chân trời sáng tạo lớp 2\hình minh họa giáo án\9\keo_dan_giay_g-014_1dca550e9a904d68a6bce897244a7ee1_mast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22">
            <a:off x="4165348" y="4043652"/>
            <a:ext cx="1952826" cy="1952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E:\GIAO AN\SGV lop 2\sgv chân trời sáng tạo lớp 2\hình minh họa giáo án\11\unnam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47380">
            <a:off x="5943832" y="4360675"/>
            <a:ext cx="2691666" cy="2180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E:\GIAO AN\SGV lop 2\sgv chân trời sáng tạo lớp 2\hình minh họa giáo án\11\6826466070_157546671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63131">
            <a:off x="168822" y="2859821"/>
            <a:ext cx="2637607" cy="2637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24" y="3886200"/>
            <a:ext cx="4071937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10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447800"/>
            <a:ext cx="807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6648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ướng dẫn vẽ tranh ước mơ của em lớp 5 - Vietnam Artis Gallery"/>
          <p:cNvSpPr>
            <a:spLocks noChangeAspect="1" noChangeArrowheads="1"/>
          </p:cNvSpPr>
          <p:nvPr/>
        </p:nvSpPr>
        <p:spPr bwMode="auto">
          <a:xfrm>
            <a:off x="2133600" y="26670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Vẽ về ước mơ của em - Mỹ thuật Lớp 4 - Bài tập Mỹ thuật Lớp 4 - Giải bài  tập Mỹ thuật Lớp 4 | Lazi.vn - Cộng đồng Tri thức &amp; Giáo dụ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90" y="4436836"/>
            <a:ext cx="2593791" cy="1942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25" y="385308"/>
            <a:ext cx="2552700" cy="1790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821" y="4436835"/>
            <a:ext cx="2634829" cy="18820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6942" y="4542769"/>
            <a:ext cx="2556631" cy="1809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789" y="2362200"/>
            <a:ext cx="2593792" cy="18527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4945" y="2308369"/>
            <a:ext cx="2500626" cy="18632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7821" y="2362200"/>
            <a:ext cx="2543175" cy="18002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5990" y="394833"/>
            <a:ext cx="2571750" cy="17811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7790" y="387485"/>
            <a:ext cx="2638425" cy="173355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2743200" y="1828800"/>
            <a:ext cx="303015" cy="2922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506266" y="1874861"/>
            <a:ext cx="303015" cy="2922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415609" y="1874861"/>
            <a:ext cx="303015" cy="2922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97115" y="3922674"/>
            <a:ext cx="303015" cy="2922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35810" y="3861278"/>
            <a:ext cx="303015" cy="2922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424725" y="3834336"/>
            <a:ext cx="303015" cy="2922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713337" y="6087441"/>
            <a:ext cx="303015" cy="2922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630382" y="6048571"/>
            <a:ext cx="303015" cy="2922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433104" y="6026621"/>
            <a:ext cx="303015" cy="2922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755294" y="1797764"/>
            <a:ext cx="305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494102" y="1836312"/>
            <a:ext cx="305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412931" y="1847919"/>
            <a:ext cx="305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697115" y="3896541"/>
            <a:ext cx="305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530342" y="3830451"/>
            <a:ext cx="305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8422047" y="3793093"/>
            <a:ext cx="305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737050" y="6049504"/>
            <a:ext cx="305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650951" y="5988072"/>
            <a:ext cx="305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439878" y="5968585"/>
            <a:ext cx="305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6743305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76200"/>
            <a:ext cx="96011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3124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4354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63A537"/>
      </a:accent1>
      <a:accent2>
        <a:srgbClr val="08A5EF"/>
      </a:accent2>
      <a:accent3>
        <a:srgbClr val="739A28"/>
      </a:accent3>
      <a:accent4>
        <a:srgbClr val="37A76F"/>
      </a:accent4>
      <a:accent5>
        <a:srgbClr val="4EB3CF"/>
      </a:accent5>
      <a:accent6>
        <a:srgbClr val="51C3F9"/>
      </a:accent6>
      <a:hlink>
        <a:srgbClr val="08A5EF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63A537"/>
      </a:accent1>
      <a:accent2>
        <a:srgbClr val="08A5EF"/>
      </a:accent2>
      <a:accent3>
        <a:srgbClr val="739A28"/>
      </a:accent3>
      <a:accent4>
        <a:srgbClr val="37A76F"/>
      </a:accent4>
      <a:accent5>
        <a:srgbClr val="4EB3CF"/>
      </a:accent5>
      <a:accent6>
        <a:srgbClr val="51C3F9"/>
      </a:accent6>
      <a:hlink>
        <a:srgbClr val="08A5EF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63A537"/>
    </a:accent1>
    <a:accent2>
      <a:srgbClr val="08A5EF"/>
    </a:accent2>
    <a:accent3>
      <a:srgbClr val="739A28"/>
    </a:accent3>
    <a:accent4>
      <a:srgbClr val="37A76F"/>
    </a:accent4>
    <a:accent5>
      <a:srgbClr val="4EB3CF"/>
    </a:accent5>
    <a:accent6>
      <a:srgbClr val="51C3F9"/>
    </a:accent6>
    <a:hlink>
      <a:srgbClr val="08A5EF"/>
    </a:hlink>
    <a:folHlink>
      <a:srgbClr val="977B2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63A537"/>
    </a:accent1>
    <a:accent2>
      <a:srgbClr val="08A5EF"/>
    </a:accent2>
    <a:accent3>
      <a:srgbClr val="739A28"/>
    </a:accent3>
    <a:accent4>
      <a:srgbClr val="37A76F"/>
    </a:accent4>
    <a:accent5>
      <a:srgbClr val="4EB3CF"/>
    </a:accent5>
    <a:accent6>
      <a:srgbClr val="51C3F9"/>
    </a:accent6>
    <a:hlink>
      <a:srgbClr val="08A5EF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4480</TotalTime>
  <Words>90</Words>
  <Application>Microsoft Office PowerPoint</Application>
  <PresentationFormat>On-screen Show (4:3)</PresentationFormat>
  <Paragraphs>22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宋体</vt:lpstr>
      <vt:lpstr>Arial</vt:lpstr>
      <vt:lpstr>Calibri</vt:lpstr>
      <vt:lpstr>Calibri Light</vt:lpstr>
      <vt:lpstr>iCiel Cadena</vt:lpstr>
      <vt:lpstr>Times New Roman</vt:lpstr>
      <vt:lpstr>张海山锐谐体</vt:lpstr>
      <vt:lpstr>Office Theme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318</cp:revision>
  <dcterms:created xsi:type="dcterms:W3CDTF">2020-08-13T08:18:23Z</dcterms:created>
  <dcterms:modified xsi:type="dcterms:W3CDTF">2022-02-16T14:47:17Z</dcterms:modified>
</cp:coreProperties>
</file>