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80" r:id="rId3"/>
    <p:sldId id="276" r:id="rId4"/>
    <p:sldId id="261" r:id="rId5"/>
    <p:sldId id="270" r:id="rId6"/>
    <p:sldId id="271" r:id="rId7"/>
    <p:sldId id="279" r:id="rId8"/>
    <p:sldId id="259" r:id="rId9"/>
    <p:sldId id="275" r:id="rId10"/>
    <p:sldId id="281" r:id="rId11"/>
    <p:sldId id="265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ECF5FD"/>
    <a:srgbClr val="F6882E"/>
    <a:srgbClr val="FCFCE6"/>
    <a:srgbClr val="FF3399"/>
    <a:srgbClr val="CC0099"/>
    <a:srgbClr val="FEF4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596CD-613A-41CF-ADCA-FD2EBAE1FC9D}" v="5" dt="2022-07-28T09:01:49.061"/>
    <p1510:client id="{F610D348-3FA2-41CB-81DF-CDED36A15700}" v="182" dt="2022-07-27T22:13:16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78" autoAdjust="0"/>
    <p:restoredTop sz="94660"/>
  </p:normalViewPr>
  <p:slideViewPr>
    <p:cSldViewPr>
      <p:cViewPr varScale="1">
        <p:scale>
          <a:sx n="55" d="100"/>
          <a:sy n="55" d="100"/>
        </p:scale>
        <p:origin x="-390" y="-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05DB6D3D-531D-50C3-E378-109B04865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DB7A14-253E-4AEB-A7BE-E29832792BC9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D61B1760-3D78-89C9-A5A4-04D939633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64613EA-C9F7-2EA5-6DBD-09828B31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BB90F9FC-4A18-1377-FA5E-44CC9D7A7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62B53D-72BE-4D4F-897E-9AD316C58CE3}" type="slidenum">
              <a:rPr lang="en-US" altLang="vi-VN"/>
              <a:pPr/>
              <a:t>9</a:t>
            </a:fld>
            <a:endParaRPr lang="en-US" altLang="vi-VN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C3FFE911-2083-D8BF-08D4-3D7FD2910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4E7BF68E-87EA-3731-992B-4F1708C86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xmlns="" id="{66055767-B054-AF0B-EA6C-EA8DBCAD2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9252" y="0"/>
            <a:ext cx="1217506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10">
            <a:extLst>
              <a:ext uri="{FF2B5EF4-FFF2-40B4-BE49-F238E27FC236}">
                <a16:creationId xmlns:a16="http://schemas.microsoft.com/office/drawing/2014/main" xmlns="" id="{18877D25-B2FA-088A-33FC-DCDCFDEFD4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67919" y="2133601"/>
            <a:ext cx="9042400" cy="22055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Khởi động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3384F7A-1FBD-5222-5339-7C75E3B459BD}"/>
              </a:ext>
            </a:extLst>
          </p:cNvPr>
          <p:cNvGrpSpPr/>
          <p:nvPr/>
        </p:nvGrpSpPr>
        <p:grpSpPr>
          <a:xfrm>
            <a:off x="3566319" y="609600"/>
            <a:ext cx="8090676" cy="1435960"/>
            <a:chOff x="4600728" y="-86572"/>
            <a:chExt cx="6885071" cy="14359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2B8BB75-5827-E782-1DBD-86408189CEC6}"/>
                </a:ext>
              </a:extLst>
            </p:cNvPr>
            <p:cNvGrpSpPr/>
            <p:nvPr/>
          </p:nvGrpSpPr>
          <p:grpSpPr>
            <a:xfrm>
              <a:off x="4600728" y="-86572"/>
              <a:ext cx="6885071" cy="1435960"/>
              <a:chOff x="4600728" y="-86572"/>
              <a:chExt cx="6885071" cy="143596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80053C4-DAA1-976C-5BE9-37210C94692C}"/>
                  </a:ext>
                </a:extLst>
              </p:cNvPr>
              <p:cNvSpPr txBox="1"/>
              <p:nvPr/>
            </p:nvSpPr>
            <p:spPr>
              <a:xfrm>
                <a:off x="4600728" y="-86572"/>
                <a:ext cx="688507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25 </a:t>
                </a:r>
                <a:r>
                  <a:rPr lang="en-US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4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4857EA2-00C7-0963-093F-3D7B162A210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4097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8DC5D91-C6BD-7699-C09F-34817C577BE5}"/>
                </a:ext>
              </a:extLst>
            </p:cNvPr>
            <p:cNvCxnSpPr>
              <a:cxnSpLocks/>
            </p:cNvCxnSpPr>
            <p:nvPr/>
          </p:nvCxnSpPr>
          <p:spPr>
            <a:xfrm>
              <a:off x="7194540" y="1306983"/>
              <a:ext cx="10286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5E0E3F61-5D4C-F78E-4307-A4F15F0E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9" y="3276600"/>
            <a:ext cx="10319000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8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6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51719" y="1167607"/>
            <a:ext cx="5412003" cy="1113740"/>
            <a:chOff x="1470819" y="1955638"/>
            <a:chExt cx="5412003" cy="111374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55638"/>
              <a:ext cx="1048925" cy="1107996"/>
              <a:chOff x="1737519" y="1955638"/>
              <a:chExt cx="1048925" cy="11079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66989" y="1955638"/>
                <a:ext cx="819455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461419" y="1961382"/>
              <a:ext cx="442140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6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6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8DFCFEE-BFB9-782E-99C6-F88E0E9E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22" y="3015451"/>
            <a:ext cx="10382388" cy="36944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5C8422-3E05-5D81-A15E-47ED50E4F661}"/>
              </a:ext>
            </a:extLst>
          </p:cNvPr>
          <p:cNvSpPr txBox="1"/>
          <p:nvPr/>
        </p:nvSpPr>
        <p:spPr>
          <a:xfrm>
            <a:off x="8651418" y="3200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A178530A-3831-1860-D095-10E340D4DC89}"/>
              </a:ext>
            </a:extLst>
          </p:cNvPr>
          <p:cNvSpPr txBox="1"/>
          <p:nvPr/>
        </p:nvSpPr>
        <p:spPr>
          <a:xfrm>
            <a:off x="8651418" y="3962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CDD755A-1C25-941A-3289-6AA6D519401F}"/>
              </a:ext>
            </a:extLst>
          </p:cNvPr>
          <p:cNvSpPr txBox="1"/>
          <p:nvPr/>
        </p:nvSpPr>
        <p:spPr>
          <a:xfrm>
            <a:off x="8641201" y="48400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3A84A4A3-77E3-BDFC-7F9B-19A0DDCFAB7B}"/>
              </a:ext>
            </a:extLst>
          </p:cNvPr>
          <p:cNvSpPr txBox="1"/>
          <p:nvPr/>
        </p:nvSpPr>
        <p:spPr>
          <a:xfrm>
            <a:off x="8651418" y="56782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30EBF10-D813-2F93-A3DA-AA2A6E229E73}"/>
              </a:ext>
            </a:extLst>
          </p:cNvPr>
          <p:cNvSpPr txBox="1"/>
          <p:nvPr/>
        </p:nvSpPr>
        <p:spPr>
          <a:xfrm>
            <a:off x="12100719" y="32398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B398833-9FEB-C343-269B-31A0DEDDF29D}"/>
              </a:ext>
            </a:extLst>
          </p:cNvPr>
          <p:cNvSpPr txBox="1"/>
          <p:nvPr/>
        </p:nvSpPr>
        <p:spPr>
          <a:xfrm>
            <a:off x="12100719" y="40018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C4C8ECA7-C063-4B05-AEB7-3B026C21D965}"/>
              </a:ext>
            </a:extLst>
          </p:cNvPr>
          <p:cNvSpPr txBox="1"/>
          <p:nvPr/>
        </p:nvSpPr>
        <p:spPr>
          <a:xfrm>
            <a:off x="12100719" y="48400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B158688-8199-64ED-E383-7395A2B045E7}"/>
              </a:ext>
            </a:extLst>
          </p:cNvPr>
          <p:cNvSpPr txBox="1"/>
          <p:nvPr/>
        </p:nvSpPr>
        <p:spPr>
          <a:xfrm>
            <a:off x="12100719" y="56782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3011EC43-4A44-B70B-86A6-5D0BB0062518}"/>
              </a:ext>
            </a:extLst>
          </p:cNvPr>
          <p:cNvSpPr txBox="1"/>
          <p:nvPr/>
        </p:nvSpPr>
        <p:spPr>
          <a:xfrm>
            <a:off x="5030264" y="312101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D6DE052-A285-C54D-3B01-B6609C8A578D}"/>
              </a:ext>
            </a:extLst>
          </p:cNvPr>
          <p:cNvSpPr txBox="1"/>
          <p:nvPr/>
        </p:nvSpPr>
        <p:spPr>
          <a:xfrm>
            <a:off x="5014119" y="3886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0E2B2E4A-DEBF-2D48-F006-52AEA47BB995}"/>
              </a:ext>
            </a:extLst>
          </p:cNvPr>
          <p:cNvSpPr txBox="1"/>
          <p:nvPr/>
        </p:nvSpPr>
        <p:spPr>
          <a:xfrm>
            <a:off x="5014119" y="49162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F43A8E9A-5B5C-67F8-97AC-207CF46B8476}"/>
              </a:ext>
            </a:extLst>
          </p:cNvPr>
          <p:cNvSpPr txBox="1"/>
          <p:nvPr/>
        </p:nvSpPr>
        <p:spPr>
          <a:xfrm>
            <a:off x="5030264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xmlns="" val="26120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3384F7A-1FBD-5222-5339-7C75E3B459BD}"/>
              </a:ext>
            </a:extLst>
          </p:cNvPr>
          <p:cNvGrpSpPr/>
          <p:nvPr/>
        </p:nvGrpSpPr>
        <p:grpSpPr>
          <a:xfrm>
            <a:off x="2688051" y="414343"/>
            <a:ext cx="9889246" cy="1956787"/>
            <a:chOff x="3853332" y="-281829"/>
            <a:chExt cx="8415633" cy="19567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2B8BB75-5827-E782-1DBD-86408189CEC6}"/>
                </a:ext>
              </a:extLst>
            </p:cNvPr>
            <p:cNvGrpSpPr/>
            <p:nvPr/>
          </p:nvGrpSpPr>
          <p:grpSpPr>
            <a:xfrm>
              <a:off x="3853332" y="-281829"/>
              <a:ext cx="8415633" cy="1956787"/>
              <a:chOff x="3853332" y="-281829"/>
              <a:chExt cx="8415633" cy="195678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80053C4-DAA1-976C-5BE9-37210C94692C}"/>
                  </a:ext>
                </a:extLst>
              </p:cNvPr>
              <p:cNvSpPr txBox="1"/>
              <p:nvPr/>
            </p:nvSpPr>
            <p:spPr>
              <a:xfrm>
                <a:off x="3853332" y="-281829"/>
                <a:ext cx="841563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5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5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5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25 </a:t>
                </a:r>
                <a:r>
                  <a:rPr lang="en-US" sz="5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5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5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5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5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4857EA2-00C7-0963-093F-3D7B162A210B}"/>
                  </a:ext>
                </a:extLst>
              </p:cNvPr>
              <p:cNvSpPr txBox="1"/>
              <p:nvPr/>
            </p:nvSpPr>
            <p:spPr>
              <a:xfrm>
                <a:off x="7420639" y="751628"/>
                <a:ext cx="18489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40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8DC5D91-C6BD-7699-C09F-34817C577BE5}"/>
                </a:ext>
              </a:extLst>
            </p:cNvPr>
            <p:cNvCxnSpPr>
              <a:cxnSpLocks/>
            </p:cNvCxnSpPr>
            <p:nvPr/>
          </p:nvCxnSpPr>
          <p:spPr>
            <a:xfrm>
              <a:off x="7583613" y="1589828"/>
              <a:ext cx="16859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5E0E3F61-5D4C-F78E-4307-A4F15F0E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119" y="2546229"/>
            <a:ext cx="10319000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9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FA3DFA-93DD-35AF-4462-FFFD546C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33" y="2354931"/>
            <a:ext cx="8374857" cy="6477000"/>
          </a:xfrm>
          <a:prstGeom prst="rect">
            <a:avLst/>
          </a:prstGeom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C114DCE6-646F-587F-8218-1FD246BA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19" y="164432"/>
            <a:ext cx="13258800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  <a:defRPr/>
            </a:pPr>
            <a:r>
              <a:rPr lang="en-US" sz="40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1CF65F-492B-1535-CB1D-17E1B205AA12}"/>
              </a:ext>
            </a:extLst>
          </p:cNvPr>
          <p:cNvSpPr txBox="1"/>
          <p:nvPr/>
        </p:nvSpPr>
        <p:spPr>
          <a:xfrm>
            <a:off x="10666790" y="49530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</a:rPr>
              <a:t> 7  + 7 + 7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F515B4-5A3F-CD7C-9FB6-846D310341B5}"/>
              </a:ext>
            </a:extLst>
          </p:cNvPr>
          <p:cNvSpPr txBox="1"/>
          <p:nvPr/>
        </p:nvSpPr>
        <p:spPr>
          <a:xfrm>
            <a:off x="10666791" y="6705600"/>
            <a:ext cx="524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x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CF04B9-C3AF-84BD-605F-2E1F126F9322}"/>
              </a:ext>
            </a:extLst>
          </p:cNvPr>
          <p:cNvSpPr txBox="1"/>
          <p:nvPr/>
        </p:nvSpPr>
        <p:spPr>
          <a:xfrm>
            <a:off x="3871119" y="533772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9729CD-6DF6-8F43-5A89-3949AED012C1}"/>
              </a:ext>
            </a:extLst>
          </p:cNvPr>
          <p:cNvSpPr txBox="1"/>
          <p:nvPr/>
        </p:nvSpPr>
        <p:spPr>
          <a:xfrm>
            <a:off x="7757319" y="5440681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84B3E4-F9EB-C122-A372-4E8D00113407}"/>
              </a:ext>
            </a:extLst>
          </p:cNvPr>
          <p:cNvSpPr txBox="1"/>
          <p:nvPr/>
        </p:nvSpPr>
        <p:spPr>
          <a:xfrm>
            <a:off x="5699919" y="821012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4285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6585EC1B-862D-09AD-E3DE-3BD5B9E2B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052" y="2874433"/>
            <a:ext cx="5115984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3" name="AutoShape 5">
            <a:extLst>
              <a:ext uri="{FF2B5EF4-FFF2-40B4-BE49-F238E27FC236}">
                <a16:creationId xmlns:a16="http://schemas.microsoft.com/office/drawing/2014/main" xmlns="" id="{9099F1C7-3578-CDDF-1E51-84ED344FC49F}"/>
              </a:ext>
            </a:extLst>
          </p:cNvPr>
          <p:cNvSpPr>
            <a:spLocks/>
          </p:cNvSpPr>
          <p:nvPr/>
        </p:nvSpPr>
        <p:spPr bwMode="auto">
          <a:xfrm>
            <a:off x="5676636" y="3100918"/>
            <a:ext cx="101600" cy="808567"/>
          </a:xfrm>
          <a:prstGeom prst="rightBrace">
            <a:avLst>
              <a:gd name="adj1" fmla="val 663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i="1">
              <a:latin typeface=".VnTime" panose="020B7200000000000000" pitchFamily="34" charset="0"/>
            </a:endParaRPr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xmlns="" id="{DA1891FF-97EB-A74C-7C60-B69F381F3ACC}"/>
              </a:ext>
            </a:extLst>
          </p:cNvPr>
          <p:cNvSpPr>
            <a:spLocks/>
          </p:cNvSpPr>
          <p:nvPr/>
        </p:nvSpPr>
        <p:spPr bwMode="auto">
          <a:xfrm>
            <a:off x="5693570" y="4402667"/>
            <a:ext cx="107949" cy="1435100"/>
          </a:xfrm>
          <a:prstGeom prst="rightBrace">
            <a:avLst>
              <a:gd name="adj1" fmla="val 11078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i="1">
              <a:latin typeface=".VnTime" panose="020B7200000000000000" pitchFamily="34" charset="0"/>
            </a:endParaRP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xmlns="" id="{E829E319-704C-92DC-1194-8EA718DB6104}"/>
              </a:ext>
            </a:extLst>
          </p:cNvPr>
          <p:cNvSpPr>
            <a:spLocks/>
          </p:cNvSpPr>
          <p:nvPr/>
        </p:nvSpPr>
        <p:spPr bwMode="auto">
          <a:xfrm>
            <a:off x="5793052" y="6489701"/>
            <a:ext cx="110067" cy="2247900"/>
          </a:xfrm>
          <a:prstGeom prst="rightBrace">
            <a:avLst>
              <a:gd name="adj1" fmla="val 17019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i="1">
              <a:latin typeface=".VnTime" panose="020B7200000000000000" pitchFamily="34" charset="0"/>
            </a:endParaRP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xmlns="" id="{2B9DDC8E-9DFE-88D6-23AB-D5E5E3D17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02360" y="2559049"/>
            <a:ext cx="2117" cy="6197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867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xmlns="" id="{8043B0DE-AA2E-8A22-8322-9AF750C3D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870" y="3481918"/>
            <a:ext cx="18457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>
                <a:solidFill>
                  <a:schemeClr val="accent2"/>
                </a:solidFill>
              </a:rPr>
              <a:t>7 x 1 =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xmlns="" id="{07D674B2-826A-4086-899B-DCCD42334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519" y="4330700"/>
            <a:ext cx="43688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933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xmlns="" id="{6D225678-9025-19F7-D6E3-33BA3DCB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519" y="4984751"/>
            <a:ext cx="2384692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33" b="1" dirty="0">
                <a:solidFill>
                  <a:schemeClr val="accent2"/>
                </a:solidFill>
              </a:rPr>
              <a:t>: 7 x 2 =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xmlns="" id="{9F4AECA1-D749-ABB5-3A9F-95481BBC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319" y="6604000"/>
            <a:ext cx="43688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xmlns="" id="{7316E65E-F5C9-63B4-ABCF-2E9C52F9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519" y="7304618"/>
            <a:ext cx="25129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933" b="1" dirty="0">
                <a:solidFill>
                  <a:schemeClr val="accent2"/>
                </a:solidFill>
              </a:rPr>
              <a:t>7 x 3 =</a:t>
            </a: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xmlns="" id="{28488082-724B-629D-9E25-80A52B26B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343" y="2606522"/>
            <a:ext cx="1625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/>
              <a:t>7 x  </a:t>
            </a:r>
            <a:r>
              <a:rPr lang="en-US" altLang="en-US" sz="2933" b="1" dirty="0">
                <a:solidFill>
                  <a:srgbClr val="3E26EE"/>
                </a:solidFill>
              </a:rPr>
              <a:t>1</a:t>
            </a:r>
            <a:r>
              <a:rPr lang="en-US" altLang="en-US" sz="2933" b="1" dirty="0"/>
              <a:t>  =</a:t>
            </a:r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xmlns="" id="{1ECCAFD7-87F2-C04E-3228-E340F1D2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954" y="3342525"/>
            <a:ext cx="1625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/>
              <a:t>7 x  </a:t>
            </a:r>
            <a:r>
              <a:rPr lang="en-US" altLang="en-US" sz="2933" b="1" dirty="0">
                <a:solidFill>
                  <a:srgbClr val="3E26EE"/>
                </a:solidFill>
              </a:rPr>
              <a:t>2 </a:t>
            </a:r>
            <a:r>
              <a:rPr lang="en-US" altLang="en-US" sz="2933" b="1" dirty="0"/>
              <a:t> =</a:t>
            </a:r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xmlns="" id="{4C2CAB16-F489-8E01-24BC-25EC0A74A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2319" y="4104525"/>
            <a:ext cx="1625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/>
              <a:t>7 x  </a:t>
            </a:r>
            <a:r>
              <a:rPr lang="en-US" altLang="en-US" sz="2933" b="1" dirty="0">
                <a:solidFill>
                  <a:srgbClr val="3E26EE"/>
                </a:solidFill>
              </a:rPr>
              <a:t>3</a:t>
            </a:r>
            <a:r>
              <a:rPr lang="en-US" altLang="en-US" sz="2933" b="1" dirty="0"/>
              <a:t>  =</a:t>
            </a:r>
          </a:p>
        </p:txBody>
      </p:sp>
      <p:sp>
        <p:nvSpPr>
          <p:cNvPr id="7194" name="Rectangle 26">
            <a:extLst>
              <a:ext uri="{FF2B5EF4-FFF2-40B4-BE49-F238E27FC236}">
                <a16:creationId xmlns:a16="http://schemas.microsoft.com/office/drawing/2014/main" xmlns="" id="{6EFD677C-B5E1-B5E1-B176-C21EFF11E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319" y="5018925"/>
            <a:ext cx="2133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33" b="1" dirty="0">
                <a:solidFill>
                  <a:schemeClr val="accent2"/>
                </a:solidFill>
              </a:rPr>
              <a:t>7 + 7 = 14</a:t>
            </a:r>
          </a:p>
        </p:txBody>
      </p:sp>
      <p:sp>
        <p:nvSpPr>
          <p:cNvPr id="7195" name="Rectangle 27">
            <a:extLst>
              <a:ext uri="{FF2B5EF4-FFF2-40B4-BE49-F238E27FC236}">
                <a16:creationId xmlns:a16="http://schemas.microsoft.com/office/drawing/2014/main" xmlns="" id="{484D94FA-026E-1AEB-8068-14A8847C6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846" y="7315510"/>
            <a:ext cx="28448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chemeClr val="accent2"/>
                </a:solidFill>
              </a:rPr>
              <a:t>7 + 7 + 7 = 21</a:t>
            </a:r>
          </a:p>
        </p:txBody>
      </p:sp>
      <p:sp>
        <p:nvSpPr>
          <p:cNvPr id="7204" name="Rectangle 36">
            <a:extLst>
              <a:ext uri="{FF2B5EF4-FFF2-40B4-BE49-F238E27FC236}">
                <a16:creationId xmlns:a16="http://schemas.microsoft.com/office/drawing/2014/main" xmlns="" id="{E85B15B4-157F-309C-6CB9-9D21856BD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5954" y="2588121"/>
            <a:ext cx="82761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dirty="0">
                <a:solidFill>
                  <a:srgbClr val="FF3300"/>
                </a:solidFill>
              </a:rPr>
              <a:t> </a:t>
            </a:r>
            <a:r>
              <a:rPr lang="en-US" altLang="en-US" sz="2933" b="1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205" name="Rectangle 37">
            <a:extLst>
              <a:ext uri="{FF2B5EF4-FFF2-40B4-BE49-F238E27FC236}">
                <a16:creationId xmlns:a16="http://schemas.microsoft.com/office/drawing/2014/main" xmlns="" id="{24DB6AAB-033E-075B-4D88-C5684C40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7704" y="3266325"/>
            <a:ext cx="82761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FF3300"/>
                </a:solidFill>
              </a:rPr>
              <a:t>14</a:t>
            </a:r>
          </a:p>
        </p:txBody>
      </p:sp>
      <p:sp>
        <p:nvSpPr>
          <p:cNvPr id="7206" name="Rectangle 38">
            <a:extLst>
              <a:ext uri="{FF2B5EF4-FFF2-40B4-BE49-F238E27FC236}">
                <a16:creationId xmlns:a16="http://schemas.microsoft.com/office/drawing/2014/main" xmlns="" id="{4270D274-7DC6-ECB0-FF77-DC409CD40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3759" y="4038600"/>
            <a:ext cx="82761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FF3300"/>
                </a:solidFill>
              </a:rPr>
              <a:t>21</a:t>
            </a:r>
          </a:p>
        </p:txBody>
      </p:sp>
      <p:sp>
        <p:nvSpPr>
          <p:cNvPr id="7207" name="Freeform 39">
            <a:extLst>
              <a:ext uri="{FF2B5EF4-FFF2-40B4-BE49-F238E27FC236}">
                <a16:creationId xmlns:a16="http://schemas.microsoft.com/office/drawing/2014/main" xmlns="" id="{A75F7B79-F098-EEF2-1062-0F0EF15FFF9D}"/>
              </a:ext>
            </a:extLst>
          </p:cNvPr>
          <p:cNvSpPr>
            <a:spLocks/>
          </p:cNvSpPr>
          <p:nvPr/>
        </p:nvSpPr>
        <p:spPr bwMode="auto">
          <a:xfrm>
            <a:off x="13047414" y="2845017"/>
            <a:ext cx="203200" cy="711200"/>
          </a:xfrm>
          <a:custGeom>
            <a:avLst/>
            <a:gdLst>
              <a:gd name="T0" fmla="*/ 0 w 144"/>
              <a:gd name="T1" fmla="*/ 0 h 384"/>
              <a:gd name="T2" fmla="*/ 2147483647 w 144"/>
              <a:gd name="T3" fmla="*/ 2147483647 h 384"/>
              <a:gd name="T4" fmla="*/ 0 w 144"/>
              <a:gd name="T5" fmla="*/ 2147483647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867"/>
          </a:p>
        </p:txBody>
      </p:sp>
      <p:sp>
        <p:nvSpPr>
          <p:cNvPr id="7208" name="Rectangle 40">
            <a:extLst>
              <a:ext uri="{FF2B5EF4-FFF2-40B4-BE49-F238E27FC236}">
                <a16:creationId xmlns:a16="http://schemas.microsoft.com/office/drawing/2014/main" xmlns="" id="{369D647B-ADB0-BC4F-334B-60D9622AE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7356" y="2885325"/>
            <a:ext cx="114511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003366"/>
                </a:solidFill>
              </a:rPr>
              <a:t>+ 7</a:t>
            </a:r>
          </a:p>
        </p:txBody>
      </p:sp>
      <p:sp>
        <p:nvSpPr>
          <p:cNvPr id="7209" name="Freeform 41">
            <a:extLst>
              <a:ext uri="{FF2B5EF4-FFF2-40B4-BE49-F238E27FC236}">
                <a16:creationId xmlns:a16="http://schemas.microsoft.com/office/drawing/2014/main" xmlns="" id="{7025FC74-6E7B-2733-0323-022D7029CB91}"/>
              </a:ext>
            </a:extLst>
          </p:cNvPr>
          <p:cNvSpPr>
            <a:spLocks/>
          </p:cNvSpPr>
          <p:nvPr/>
        </p:nvSpPr>
        <p:spPr bwMode="auto">
          <a:xfrm>
            <a:off x="13104542" y="3757083"/>
            <a:ext cx="237838" cy="537019"/>
          </a:xfrm>
          <a:custGeom>
            <a:avLst/>
            <a:gdLst>
              <a:gd name="T0" fmla="*/ 0 w 144"/>
              <a:gd name="T1" fmla="*/ 0 h 384"/>
              <a:gd name="T2" fmla="*/ 2147483647 w 144"/>
              <a:gd name="T3" fmla="*/ 2147483647 h 384"/>
              <a:gd name="T4" fmla="*/ 0 w 144"/>
              <a:gd name="T5" fmla="*/ 2147483647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867"/>
          </a:p>
        </p:txBody>
      </p:sp>
      <p:sp>
        <p:nvSpPr>
          <p:cNvPr id="7210" name="Rectangle 42">
            <a:extLst>
              <a:ext uri="{FF2B5EF4-FFF2-40B4-BE49-F238E27FC236}">
                <a16:creationId xmlns:a16="http://schemas.microsoft.com/office/drawing/2014/main" xmlns="" id="{2D4995E9-FCFF-167A-0CE2-B4DA8CE0A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2319" y="3799725"/>
            <a:ext cx="114511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003366"/>
                </a:solidFill>
              </a:rPr>
              <a:t>+ 7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8FCC2B10-4034-85A1-49C8-20D02478ADCD}"/>
              </a:ext>
            </a:extLst>
          </p:cNvPr>
          <p:cNvGrpSpPr>
            <a:grpSpLocks/>
          </p:cNvGrpSpPr>
          <p:nvPr/>
        </p:nvGrpSpPr>
        <p:grpSpPr bwMode="auto">
          <a:xfrm>
            <a:off x="2048670" y="3242734"/>
            <a:ext cx="3390900" cy="522817"/>
            <a:chOff x="228600" y="304800"/>
            <a:chExt cx="3276600" cy="533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F9CCC90D-1585-E69A-9E1C-0854A78AB4D8}"/>
                </a:ext>
              </a:extLst>
            </p:cNvPr>
            <p:cNvSpPr/>
            <p:nvPr/>
          </p:nvSpPr>
          <p:spPr>
            <a:xfrm>
              <a:off x="228600" y="304800"/>
              <a:ext cx="32766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D96F23F-0833-2E13-EB34-E7458D8F8A71}"/>
                </a:ext>
              </a:extLst>
            </p:cNvPr>
            <p:cNvSpPr/>
            <p:nvPr/>
          </p:nvSpPr>
          <p:spPr>
            <a:xfrm>
              <a:off x="1676685" y="380384"/>
              <a:ext cx="380429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3CD5072-8C9D-30C7-469F-717762BFB557}"/>
                </a:ext>
              </a:extLst>
            </p:cNvPr>
            <p:cNvSpPr/>
            <p:nvPr/>
          </p:nvSpPr>
          <p:spPr>
            <a:xfrm>
              <a:off x="2132791" y="380384"/>
              <a:ext cx="382475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4FE7EA1-5EC1-D113-EDC5-B04F8AF543A7}"/>
                </a:ext>
              </a:extLst>
            </p:cNvPr>
            <p:cNvSpPr/>
            <p:nvPr/>
          </p:nvSpPr>
          <p:spPr>
            <a:xfrm>
              <a:off x="762427" y="380384"/>
              <a:ext cx="380429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68FB4C4-2979-D07F-22B4-A02A5C81B16F}"/>
                </a:ext>
              </a:extLst>
            </p:cNvPr>
            <p:cNvSpPr/>
            <p:nvPr/>
          </p:nvSpPr>
          <p:spPr>
            <a:xfrm>
              <a:off x="1218534" y="380384"/>
              <a:ext cx="382474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EAC508B-0EEF-C39C-1C2B-02BB63814AC4}"/>
                </a:ext>
              </a:extLst>
            </p:cNvPr>
            <p:cNvSpPr/>
            <p:nvPr/>
          </p:nvSpPr>
          <p:spPr>
            <a:xfrm>
              <a:off x="2590942" y="380384"/>
              <a:ext cx="380429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6758F10-370D-972A-A542-DCF672291DA7}"/>
                </a:ext>
              </a:extLst>
            </p:cNvPr>
            <p:cNvSpPr/>
            <p:nvPr/>
          </p:nvSpPr>
          <p:spPr>
            <a:xfrm>
              <a:off x="304276" y="380384"/>
              <a:ext cx="382475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4DC8F33-9751-9329-1569-64D63786FD90}"/>
                </a:ext>
              </a:extLst>
            </p:cNvPr>
            <p:cNvSpPr/>
            <p:nvPr/>
          </p:nvSpPr>
          <p:spPr>
            <a:xfrm>
              <a:off x="3047049" y="380384"/>
              <a:ext cx="382474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</p:grpSp>
      <p:grpSp>
        <p:nvGrpSpPr>
          <p:cNvPr id="8" name="Group 70">
            <a:extLst>
              <a:ext uri="{FF2B5EF4-FFF2-40B4-BE49-F238E27FC236}">
                <a16:creationId xmlns:a16="http://schemas.microsoft.com/office/drawing/2014/main" xmlns="" id="{F041BEC3-E6CD-ED21-25B7-39AF04E6CF3D}"/>
              </a:ext>
            </a:extLst>
          </p:cNvPr>
          <p:cNvGrpSpPr>
            <a:grpSpLocks/>
          </p:cNvGrpSpPr>
          <p:nvPr/>
        </p:nvGrpSpPr>
        <p:grpSpPr bwMode="auto">
          <a:xfrm>
            <a:off x="2143919" y="4436534"/>
            <a:ext cx="3471333" cy="1369484"/>
            <a:chOff x="228600" y="1529686"/>
            <a:chExt cx="3276600" cy="1270379"/>
          </a:xfrm>
        </p:grpSpPr>
        <p:grpSp>
          <p:nvGrpSpPr>
            <p:cNvPr id="4173" name="Group 24">
              <a:extLst>
                <a:ext uri="{FF2B5EF4-FFF2-40B4-BE49-F238E27FC236}">
                  <a16:creationId xmlns:a16="http://schemas.microsoft.com/office/drawing/2014/main" xmlns="" id="{0767C15E-824C-7FB8-8CCE-7D9DDEB79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1529686"/>
              <a:ext cx="3276600" cy="533400"/>
              <a:chOff x="228600" y="304800"/>
              <a:chExt cx="3276600" cy="5334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FA3BB4E-5E10-BA9B-6F9A-A4D37B0A4495}"/>
                  </a:ext>
                </a:extLst>
              </p:cNvPr>
              <p:cNvSpPr/>
              <p:nvPr/>
            </p:nvSpPr>
            <p:spPr>
              <a:xfrm>
                <a:off x="228600" y="304800"/>
                <a:ext cx="3276600" cy="53406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6A654FD1-106B-DAE9-15F5-452AF73F364B}"/>
                  </a:ext>
                </a:extLst>
              </p:cNvPr>
              <p:cNvSpPr/>
              <p:nvPr/>
            </p:nvSpPr>
            <p:spPr>
              <a:xfrm>
                <a:off x="1677098" y="381377"/>
                <a:ext cx="379606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698F0CF8-F849-D227-8909-8ABFBE08E02B}"/>
                  </a:ext>
                </a:extLst>
              </p:cNvPr>
              <p:cNvSpPr/>
              <p:nvPr/>
            </p:nvSpPr>
            <p:spPr>
              <a:xfrm>
                <a:off x="2132625" y="381377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11E49270-FE10-CEF7-8268-14F7A5DE291F}"/>
                  </a:ext>
                </a:extLst>
              </p:cNvPr>
              <p:cNvSpPr/>
              <p:nvPr/>
            </p:nvSpPr>
            <p:spPr>
              <a:xfrm>
                <a:off x="762047" y="381377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444554B-26D4-3C82-EF44-F0E1841826DC}"/>
                  </a:ext>
                </a:extLst>
              </p:cNvPr>
              <p:cNvSpPr/>
              <p:nvPr/>
            </p:nvSpPr>
            <p:spPr>
              <a:xfrm>
                <a:off x="1219572" y="381377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9C6FE757-0F0D-F3FD-048B-93E51DA643E2}"/>
                  </a:ext>
                </a:extLst>
              </p:cNvPr>
              <p:cNvSpPr/>
              <p:nvPr/>
            </p:nvSpPr>
            <p:spPr>
              <a:xfrm>
                <a:off x="2590150" y="381377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1296CD2D-A34A-7303-F113-4D83AA65C90D}"/>
                  </a:ext>
                </a:extLst>
              </p:cNvPr>
              <p:cNvSpPr/>
              <p:nvPr/>
            </p:nvSpPr>
            <p:spPr>
              <a:xfrm>
                <a:off x="304521" y="381377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15B777EA-1AB9-D91C-7019-CD923A07075D}"/>
                  </a:ext>
                </a:extLst>
              </p:cNvPr>
              <p:cNvSpPr/>
              <p:nvPr/>
            </p:nvSpPr>
            <p:spPr>
              <a:xfrm>
                <a:off x="3047675" y="381377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</p:grpSp>
        <p:grpSp>
          <p:nvGrpSpPr>
            <p:cNvPr id="4174" name="Group 33">
              <a:extLst>
                <a:ext uri="{FF2B5EF4-FFF2-40B4-BE49-F238E27FC236}">
                  <a16:creationId xmlns:a16="http://schemas.microsoft.com/office/drawing/2014/main" xmlns="" id="{4E28C74D-B205-C036-609D-F625E563D3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266665"/>
              <a:ext cx="3276600" cy="533400"/>
              <a:chOff x="228600" y="304800"/>
              <a:chExt cx="3276600" cy="5334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88B08EA6-B275-2613-0DE2-7BF66E7C1CC4}"/>
                  </a:ext>
                </a:extLst>
              </p:cNvPr>
              <p:cNvSpPr/>
              <p:nvPr/>
            </p:nvSpPr>
            <p:spPr>
              <a:xfrm>
                <a:off x="228600" y="304131"/>
                <a:ext cx="3276600" cy="53406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D717701A-63D6-7E02-174F-5AAE9EEC5D45}"/>
                  </a:ext>
                </a:extLst>
              </p:cNvPr>
              <p:cNvSpPr/>
              <p:nvPr/>
            </p:nvSpPr>
            <p:spPr>
              <a:xfrm>
                <a:off x="1677098" y="380706"/>
                <a:ext cx="379606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2CB7BBD-E860-ED44-4F12-F66F25807A23}"/>
                  </a:ext>
                </a:extLst>
              </p:cNvPr>
              <p:cNvSpPr/>
              <p:nvPr/>
            </p:nvSpPr>
            <p:spPr>
              <a:xfrm>
                <a:off x="2132625" y="380706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E05D7B42-4AB0-B0DD-EA7F-576A9F374800}"/>
                  </a:ext>
                </a:extLst>
              </p:cNvPr>
              <p:cNvSpPr/>
              <p:nvPr/>
            </p:nvSpPr>
            <p:spPr>
              <a:xfrm>
                <a:off x="762047" y="380706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E1B2F541-FB43-F031-DFAB-9647E989FE70}"/>
                  </a:ext>
                </a:extLst>
              </p:cNvPr>
              <p:cNvSpPr/>
              <p:nvPr/>
            </p:nvSpPr>
            <p:spPr>
              <a:xfrm>
                <a:off x="1219572" y="380706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53AFA027-7DA8-9BDA-3C2E-B11A4EDFB975}"/>
                  </a:ext>
                </a:extLst>
              </p:cNvPr>
              <p:cNvSpPr/>
              <p:nvPr/>
            </p:nvSpPr>
            <p:spPr>
              <a:xfrm>
                <a:off x="2590150" y="380706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BFBB3039-882D-FBFD-079D-8C637694A4B4}"/>
                  </a:ext>
                </a:extLst>
              </p:cNvPr>
              <p:cNvSpPr/>
              <p:nvPr/>
            </p:nvSpPr>
            <p:spPr>
              <a:xfrm>
                <a:off x="304521" y="380706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5E2F5B80-3A42-0BE5-772D-18AE2A9270F0}"/>
                  </a:ext>
                </a:extLst>
              </p:cNvPr>
              <p:cNvSpPr/>
              <p:nvPr/>
            </p:nvSpPr>
            <p:spPr>
              <a:xfrm>
                <a:off x="3047675" y="380706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</p:grpSp>
      </p:grpSp>
      <p:grpSp>
        <p:nvGrpSpPr>
          <p:cNvPr id="14" name="Group 69">
            <a:extLst>
              <a:ext uri="{FF2B5EF4-FFF2-40B4-BE49-F238E27FC236}">
                <a16:creationId xmlns:a16="http://schemas.microsoft.com/office/drawing/2014/main" xmlns="" id="{08659E72-235F-1D64-7294-B94DD5DFA37B}"/>
              </a:ext>
            </a:extLst>
          </p:cNvPr>
          <p:cNvGrpSpPr>
            <a:grpSpLocks/>
          </p:cNvGrpSpPr>
          <p:nvPr/>
        </p:nvGrpSpPr>
        <p:grpSpPr bwMode="auto">
          <a:xfrm>
            <a:off x="2143919" y="6582833"/>
            <a:ext cx="3606800" cy="2057400"/>
            <a:chOff x="228600" y="3505200"/>
            <a:chExt cx="3276600" cy="1828800"/>
          </a:xfrm>
        </p:grpSpPr>
        <p:grpSp>
          <p:nvGrpSpPr>
            <p:cNvPr id="4146" name="Group 42">
              <a:extLst>
                <a:ext uri="{FF2B5EF4-FFF2-40B4-BE49-F238E27FC236}">
                  <a16:creationId xmlns:a16="http://schemas.microsoft.com/office/drawing/2014/main" xmlns="" id="{5B5D07BD-377E-5E01-E0F0-C92D4BB92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3505200"/>
              <a:ext cx="3276600" cy="533400"/>
              <a:chOff x="228600" y="304800"/>
              <a:chExt cx="3276600" cy="5334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1572AF67-8320-9A55-A3BA-2F9204B3119A}"/>
                  </a:ext>
                </a:extLst>
              </p:cNvPr>
              <p:cNvSpPr/>
              <p:nvPr/>
            </p:nvSpPr>
            <p:spPr>
              <a:xfrm>
                <a:off x="228600" y="304800"/>
                <a:ext cx="3276600" cy="55691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FB148D21-00B2-15A4-10EF-0383010623F4}"/>
                  </a:ext>
                </a:extLst>
              </p:cNvPr>
              <p:cNvSpPr/>
              <p:nvPr/>
            </p:nvSpPr>
            <p:spPr>
              <a:xfrm>
                <a:off x="167653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11F2E76E-9E0F-2695-A707-7836D1F99E66}"/>
                  </a:ext>
                </a:extLst>
              </p:cNvPr>
              <p:cNvSpPr/>
              <p:nvPr/>
            </p:nvSpPr>
            <p:spPr>
              <a:xfrm>
                <a:off x="2134182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00B1B12A-543D-26AE-B99A-00E40185A9FC}"/>
                  </a:ext>
                </a:extLst>
              </p:cNvPr>
              <p:cNvSpPr/>
              <p:nvPr/>
            </p:nvSpPr>
            <p:spPr>
              <a:xfrm>
                <a:off x="761240" y="381941"/>
                <a:ext cx="382654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92876565-E0B4-8A1A-8105-1D34CEEBE167}"/>
                  </a:ext>
                </a:extLst>
              </p:cNvPr>
              <p:cNvSpPr/>
              <p:nvPr/>
            </p:nvSpPr>
            <p:spPr>
              <a:xfrm>
                <a:off x="1218888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B4DE1453-1972-D0C1-C9CA-8BE8FA761EC8}"/>
                  </a:ext>
                </a:extLst>
              </p:cNvPr>
              <p:cNvSpPr/>
              <p:nvPr/>
            </p:nvSpPr>
            <p:spPr>
              <a:xfrm>
                <a:off x="2589906" y="381941"/>
                <a:ext cx="382655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8BB85DAB-A4F8-21A4-B8F1-7C6713410863}"/>
                  </a:ext>
                </a:extLst>
              </p:cNvPr>
              <p:cNvSpPr/>
              <p:nvPr/>
            </p:nvSpPr>
            <p:spPr>
              <a:xfrm>
                <a:off x="30551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F12EE14E-1B2D-7413-2568-576897243498}"/>
                  </a:ext>
                </a:extLst>
              </p:cNvPr>
              <p:cNvSpPr/>
              <p:nvPr/>
            </p:nvSpPr>
            <p:spPr>
              <a:xfrm>
                <a:off x="3047553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</p:grpSp>
        <p:grpSp>
          <p:nvGrpSpPr>
            <p:cNvPr id="4147" name="Group 51">
              <a:extLst>
                <a:ext uri="{FF2B5EF4-FFF2-40B4-BE49-F238E27FC236}">
                  <a16:creationId xmlns:a16="http://schemas.microsoft.com/office/drawing/2014/main" xmlns="" id="{45829D20-206A-E70E-AEA1-0B5B6C423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91000"/>
              <a:ext cx="3276600" cy="533400"/>
              <a:chOff x="228600" y="304800"/>
              <a:chExt cx="3276600" cy="5334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04682B80-B333-C4D2-E8EB-2D81BBD605D2}"/>
                  </a:ext>
                </a:extLst>
              </p:cNvPr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A9BEDAAA-C985-69AE-B739-BC6FFDE947F0}"/>
                  </a:ext>
                </a:extLst>
              </p:cNvPr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63E2043F-DBB6-B065-04BF-E200D7457198}"/>
                  </a:ext>
                </a:extLst>
              </p:cNvPr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0D889373-8F86-CD5C-E76B-B28EF6B956C8}"/>
                  </a:ext>
                </a:extLst>
              </p:cNvPr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CD779A40-708B-89E7-6B23-14FB26E0F8B3}"/>
                  </a:ext>
                </a:extLst>
              </p:cNvPr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57215AFA-5D42-05E3-5C47-C04AD8565EEC}"/>
                  </a:ext>
                </a:extLst>
              </p:cNvPr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9DA9B7D6-DF23-FF9D-DD5D-0B0F292A67B2}"/>
                  </a:ext>
                </a:extLst>
              </p:cNvPr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1A4FB691-8C18-844A-5155-5E4D37E38CBD}"/>
                  </a:ext>
                </a:extLst>
              </p:cNvPr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</p:grpSp>
        <p:grpSp>
          <p:nvGrpSpPr>
            <p:cNvPr id="4148" name="Group 60">
              <a:extLst>
                <a:ext uri="{FF2B5EF4-FFF2-40B4-BE49-F238E27FC236}">
                  <a16:creationId xmlns:a16="http://schemas.microsoft.com/office/drawing/2014/main" xmlns="" id="{0BBA91A5-F1BF-5340-F9E5-B6F893B9F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800600"/>
              <a:ext cx="3276600" cy="533400"/>
              <a:chOff x="228600" y="304800"/>
              <a:chExt cx="3276600" cy="533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B726C741-89FA-DF22-1791-629686191EE1}"/>
                  </a:ext>
                </a:extLst>
              </p:cNvPr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06AD54A9-64EB-D056-CE4A-D17DDB37919D}"/>
                  </a:ext>
                </a:extLst>
              </p:cNvPr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5EC7005-35F9-7558-D32B-0C49CD01676C}"/>
                  </a:ext>
                </a:extLst>
              </p:cNvPr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2364BE4F-E68D-3F9E-708D-02E4145DC7E1}"/>
                  </a:ext>
                </a:extLst>
              </p:cNvPr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EF33BA99-44CC-E592-1CCB-5928E316383E}"/>
                  </a:ext>
                </a:extLst>
              </p:cNvPr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84AEE3F6-68C4-A824-A46F-EECEB889E526}"/>
                  </a:ext>
                </a:extLst>
              </p:cNvPr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ABC8234F-AA80-9C6B-10A2-0D61B3680135}"/>
                  </a:ext>
                </a:extLst>
              </p:cNvPr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66A26651-BE31-89CA-D9B5-EBECF3C1252A}"/>
                  </a:ext>
                </a:extLst>
              </p:cNvPr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</p:grpSp>
      </p:grpSp>
      <p:sp>
        <p:nvSpPr>
          <p:cNvPr id="4144" name="Text Box 107">
            <a:extLst>
              <a:ext uri="{FF2B5EF4-FFF2-40B4-BE49-F238E27FC236}">
                <a16:creationId xmlns:a16="http://schemas.microsoft.com/office/drawing/2014/main" xmlns="" id="{00F0FADD-35F9-89F8-41D4-8D9161918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719" y="387351"/>
            <a:ext cx="7416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277" name="Text Box 109">
            <a:extLst>
              <a:ext uri="{FF2B5EF4-FFF2-40B4-BE49-F238E27FC236}">
                <a16:creationId xmlns:a16="http://schemas.microsoft.com/office/drawing/2014/main" xmlns="" id="{05DB55FA-5299-B194-43B1-9756FD93A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294" y="217403"/>
            <a:ext cx="7258049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53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53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F63313-9746-9931-1DB8-0D9982F605A2}"/>
              </a:ext>
            </a:extLst>
          </p:cNvPr>
          <p:cNvSpPr txBox="1"/>
          <p:nvPr/>
        </p:nvSpPr>
        <p:spPr>
          <a:xfrm>
            <a:off x="442119" y="969459"/>
            <a:ext cx="1455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 animBg="1"/>
      <p:bldP spid="7175" grpId="0" animBg="1"/>
      <p:bldP spid="7177" grpId="0"/>
      <p:bldP spid="7178" grpId="0"/>
      <p:bldP spid="7179" grpId="0"/>
      <p:bldP spid="7181" grpId="0"/>
      <p:bldP spid="7182" grpId="0"/>
      <p:bldP spid="7184" grpId="0"/>
      <p:bldP spid="7186" grpId="0"/>
      <p:bldP spid="7187" grpId="0"/>
      <p:bldP spid="7194" grpId="0"/>
      <p:bldP spid="7195" grpId="0"/>
      <p:bldP spid="7204" grpId="0"/>
      <p:bldP spid="7205" grpId="0"/>
      <p:bldP spid="7206" grpId="0"/>
      <p:bldP spid="7208" grpId="0"/>
      <p:bldP spid="7210" grpId="0"/>
      <p:bldP spid="727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4519" y="1170807"/>
            <a:ext cx="13487400" cy="1405787"/>
            <a:chOff x="1166975" y="1183644"/>
            <a:chExt cx="13487400" cy="1405787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975" y="1183644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4, 5, 6, 7, 8, 9, 10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D41661-588D-9DF8-1C82-34B4E68CA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4" t="20405" r="20940" b="3355"/>
          <a:stretch/>
        </p:blipFill>
        <p:spPr>
          <a:xfrm>
            <a:off x="553529" y="3336050"/>
            <a:ext cx="8346790" cy="55067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DFA29DF-303A-31A0-35FA-F6B774AD3830}"/>
              </a:ext>
            </a:extLst>
          </p:cNvPr>
          <p:cNvSpPr txBox="1"/>
          <p:nvPr/>
        </p:nvSpPr>
        <p:spPr>
          <a:xfrm>
            <a:off x="8177143" y="4157433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61C16E1-FADA-CF49-032E-797E34841D9A}"/>
              </a:ext>
            </a:extLst>
          </p:cNvPr>
          <p:cNvSpPr txBox="1"/>
          <p:nvPr/>
        </p:nvSpPr>
        <p:spPr>
          <a:xfrm>
            <a:off x="8177143" y="490162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BF8B07-AFE8-4502-294E-AA60C64212AE}"/>
              </a:ext>
            </a:extLst>
          </p:cNvPr>
          <p:cNvSpPr txBox="1"/>
          <p:nvPr/>
        </p:nvSpPr>
        <p:spPr>
          <a:xfrm>
            <a:off x="8177143" y="558742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B74A1A6-708B-78EB-EAAC-817F13B4493C}"/>
              </a:ext>
            </a:extLst>
          </p:cNvPr>
          <p:cNvSpPr txBox="1"/>
          <p:nvPr/>
        </p:nvSpPr>
        <p:spPr>
          <a:xfrm>
            <a:off x="8214519" y="6276836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A72583-2612-0F6C-D5E5-5A564F3CF633}"/>
              </a:ext>
            </a:extLst>
          </p:cNvPr>
          <p:cNvSpPr txBox="1"/>
          <p:nvPr/>
        </p:nvSpPr>
        <p:spPr>
          <a:xfrm>
            <a:off x="8214519" y="6967437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4608846-D12E-645C-B884-5C38DB886E17}"/>
              </a:ext>
            </a:extLst>
          </p:cNvPr>
          <p:cNvSpPr txBox="1"/>
          <p:nvPr/>
        </p:nvSpPr>
        <p:spPr>
          <a:xfrm>
            <a:off x="8290719" y="774246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3A53A4-6DE9-C119-A401-C8B8C59B37C2}"/>
              </a:ext>
            </a:extLst>
          </p:cNvPr>
          <p:cNvSpPr/>
          <p:nvPr/>
        </p:nvSpPr>
        <p:spPr>
          <a:xfrm>
            <a:off x="9052719" y="3525978"/>
            <a:ext cx="3967077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57135A1-6EC0-4FD8-5E42-058796B7A108}"/>
              </a:ext>
            </a:extLst>
          </p:cNvPr>
          <p:cNvSpPr/>
          <p:nvPr/>
        </p:nvSpPr>
        <p:spPr>
          <a:xfrm>
            <a:off x="9052719" y="4261282"/>
            <a:ext cx="449580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5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C7F558E-BEC9-C91F-D4A3-2EDB6343DE30}"/>
              </a:ext>
            </a:extLst>
          </p:cNvPr>
          <p:cNvSpPr/>
          <p:nvPr/>
        </p:nvSpPr>
        <p:spPr>
          <a:xfrm>
            <a:off x="9128919" y="4900826"/>
            <a:ext cx="4823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6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38FE873-A9EA-61F9-F183-204F394BE0A4}"/>
              </a:ext>
            </a:extLst>
          </p:cNvPr>
          <p:cNvSpPr/>
          <p:nvPr/>
        </p:nvSpPr>
        <p:spPr>
          <a:xfrm>
            <a:off x="9052719" y="5587866"/>
            <a:ext cx="54332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7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5FAE23B-5D07-EDF0-37AA-39644977C582}"/>
              </a:ext>
            </a:extLst>
          </p:cNvPr>
          <p:cNvSpPr/>
          <p:nvPr/>
        </p:nvSpPr>
        <p:spPr>
          <a:xfrm>
            <a:off x="9052719" y="6319925"/>
            <a:ext cx="5966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8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7+7+7+7+7+7+7+7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2DF5667-A8D7-089E-6A7A-CB746421F759}"/>
              </a:ext>
            </a:extLst>
          </p:cNvPr>
          <p:cNvSpPr/>
          <p:nvPr/>
        </p:nvSpPr>
        <p:spPr>
          <a:xfrm>
            <a:off x="9128919" y="6956838"/>
            <a:ext cx="634607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9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7+7+7+7+7+7+7+7+7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DC64E5B-A384-A730-BD89-FEA1E29F2F92}"/>
              </a:ext>
            </a:extLst>
          </p:cNvPr>
          <p:cNvSpPr/>
          <p:nvPr/>
        </p:nvSpPr>
        <p:spPr>
          <a:xfrm>
            <a:off x="9262976" y="7696200"/>
            <a:ext cx="6876343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10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7+7+7+7+7+7+7+7+7+7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=70</a:t>
            </a:r>
          </a:p>
        </p:txBody>
      </p:sp>
    </p:spTree>
    <p:extLst>
      <p:ext uri="{BB962C8B-B14F-4D97-AF65-F5344CB8AC3E}">
        <p14:creationId xmlns:p14="http://schemas.microsoft.com/office/powerpoint/2010/main" xmlns="" val="172778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/>
      <p:bldP spid="29" grpId="0"/>
      <p:bldP spid="30" grpId="0"/>
      <p:bldP spid="31" grpId="0"/>
      <p:bldP spid="32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97685" y="49110"/>
            <a:ext cx="3573472" cy="912922"/>
            <a:chOff x="4539228" y="172432"/>
            <a:chExt cx="3513177" cy="912922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BF12B24-A01D-0DFC-ABB5-0E6676E62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" r="851" b="1332"/>
          <a:stretch/>
        </p:blipFill>
        <p:spPr>
          <a:xfrm>
            <a:off x="670719" y="607759"/>
            <a:ext cx="15036504" cy="77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09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3384F7A-1FBD-5222-5339-7C75E3B459BD}"/>
              </a:ext>
            </a:extLst>
          </p:cNvPr>
          <p:cNvGrpSpPr/>
          <p:nvPr/>
        </p:nvGrpSpPr>
        <p:grpSpPr>
          <a:xfrm>
            <a:off x="3566319" y="609600"/>
            <a:ext cx="8090676" cy="1435960"/>
            <a:chOff x="4600728" y="-86572"/>
            <a:chExt cx="6885071" cy="14359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2B8BB75-5827-E782-1DBD-86408189CEC6}"/>
                </a:ext>
              </a:extLst>
            </p:cNvPr>
            <p:cNvGrpSpPr/>
            <p:nvPr/>
          </p:nvGrpSpPr>
          <p:grpSpPr>
            <a:xfrm>
              <a:off x="4600728" y="-86572"/>
              <a:ext cx="6885071" cy="1435960"/>
              <a:chOff x="4600728" y="-86572"/>
              <a:chExt cx="6885071" cy="143596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80053C4-DAA1-976C-5BE9-37210C94692C}"/>
                  </a:ext>
                </a:extLst>
              </p:cNvPr>
              <p:cNvSpPr txBox="1"/>
              <p:nvPr/>
            </p:nvSpPr>
            <p:spPr>
              <a:xfrm>
                <a:off x="4600728" y="-86572"/>
                <a:ext cx="688507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26 </a:t>
                </a:r>
                <a:r>
                  <a:rPr lang="en-US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4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4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4857EA2-00C7-0963-093F-3D7B162A210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4097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8DC5D91-C6BD-7699-C09F-34817C577BE5}"/>
                </a:ext>
              </a:extLst>
            </p:cNvPr>
            <p:cNvCxnSpPr>
              <a:cxnSpLocks/>
            </p:cNvCxnSpPr>
            <p:nvPr/>
          </p:nvCxnSpPr>
          <p:spPr>
            <a:xfrm>
              <a:off x="7194540" y="1306983"/>
              <a:ext cx="10286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5E0E3F61-5D4C-F78E-4307-A4F15F0E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9" y="3276600"/>
            <a:ext cx="10319000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8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3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>
            <a:extLst>
              <a:ext uri="{FF2B5EF4-FFF2-40B4-BE49-F238E27FC236}">
                <a16:creationId xmlns:a16="http://schemas.microsoft.com/office/drawing/2014/main" xmlns="" id="{8B69D321-9D50-CF3E-C58D-611F81DBA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119" y="5588000"/>
            <a:ext cx="1422400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867">
              <a:latin typeface="Times New Roman" panose="02020603050405020304" pitchFamily="18" charset="0"/>
            </a:endParaRPr>
          </a:p>
        </p:txBody>
      </p:sp>
      <p:sp>
        <p:nvSpPr>
          <p:cNvPr id="5123" name="Text Box 18">
            <a:extLst>
              <a:ext uri="{FF2B5EF4-FFF2-40B4-BE49-F238E27FC236}">
                <a16:creationId xmlns:a16="http://schemas.microsoft.com/office/drawing/2014/main" xmlns="" id="{08DB1B77-638D-8D6E-5647-2074955FD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719" y="406400"/>
            <a:ext cx="7416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4" name="Text Box 19">
            <a:extLst>
              <a:ext uri="{FF2B5EF4-FFF2-40B4-BE49-F238E27FC236}">
                <a16:creationId xmlns:a16="http://schemas.microsoft.com/office/drawing/2014/main" xmlns="" id="{2A8338AB-10C1-BA52-FDC6-743FCD85D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719" y="1117600"/>
            <a:ext cx="1524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u="sng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altLang="en-US" sz="3867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Rectangle 21">
            <a:extLst>
              <a:ext uri="{FF2B5EF4-FFF2-40B4-BE49-F238E27FC236}">
                <a16:creationId xmlns:a16="http://schemas.microsoft.com/office/drawing/2014/main" xmlns="" id="{3A5CFE84-328B-5A09-151B-A23FD36FD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136" y="2540001"/>
            <a:ext cx="22436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7 x  1 =   </a:t>
            </a:r>
          </a:p>
        </p:txBody>
      </p:sp>
      <p:sp>
        <p:nvSpPr>
          <p:cNvPr id="5126" name="Rectangle 22">
            <a:extLst>
              <a:ext uri="{FF2B5EF4-FFF2-40B4-BE49-F238E27FC236}">
                <a16:creationId xmlns:a16="http://schemas.microsoft.com/office/drawing/2014/main" xmlns="" id="{8F99A18A-5C4B-AE27-5717-A65C769A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136" y="3162301"/>
            <a:ext cx="22436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chemeClr val="accent2"/>
                </a:solidFill>
              </a:rPr>
              <a:t>7 x  2 = </a:t>
            </a:r>
          </a:p>
        </p:txBody>
      </p:sp>
      <p:sp>
        <p:nvSpPr>
          <p:cNvPr id="5127" name="Rectangle 23">
            <a:extLst>
              <a:ext uri="{FF2B5EF4-FFF2-40B4-BE49-F238E27FC236}">
                <a16:creationId xmlns:a16="http://schemas.microsoft.com/office/drawing/2014/main" xmlns="" id="{E0905974-A86E-5220-24C4-966AF1C7D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137" y="3784600"/>
            <a:ext cx="2882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7 x  3 = </a:t>
            </a:r>
          </a:p>
        </p:txBody>
      </p:sp>
      <p:sp>
        <p:nvSpPr>
          <p:cNvPr id="5128" name="Rectangle 24">
            <a:extLst>
              <a:ext uri="{FF2B5EF4-FFF2-40B4-BE49-F238E27FC236}">
                <a16:creationId xmlns:a16="http://schemas.microsoft.com/office/drawing/2014/main" xmlns="" id="{A3E4262E-E76D-C2B4-BFBD-37B45C173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136" y="4459817"/>
            <a:ext cx="2650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7 x  4 = </a:t>
            </a:r>
          </a:p>
        </p:txBody>
      </p:sp>
      <p:sp>
        <p:nvSpPr>
          <p:cNvPr id="5129" name="Rectangle 25">
            <a:extLst>
              <a:ext uri="{FF2B5EF4-FFF2-40B4-BE49-F238E27FC236}">
                <a16:creationId xmlns:a16="http://schemas.microsoft.com/office/drawing/2014/main" xmlns="" id="{1F2B02A2-A3E2-030C-46AE-78611C7E5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136" y="5082117"/>
            <a:ext cx="2650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7 x  5 = </a:t>
            </a:r>
          </a:p>
        </p:txBody>
      </p:sp>
      <p:sp>
        <p:nvSpPr>
          <p:cNvPr id="5130" name="Rectangle 26">
            <a:extLst>
              <a:ext uri="{FF2B5EF4-FFF2-40B4-BE49-F238E27FC236}">
                <a16:creationId xmlns:a16="http://schemas.microsoft.com/office/drawing/2014/main" xmlns="" id="{76B0299C-F2D1-96E2-3391-ED2481AF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136" y="5704418"/>
            <a:ext cx="22436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7 x  6 = </a:t>
            </a:r>
          </a:p>
        </p:txBody>
      </p:sp>
      <p:sp>
        <p:nvSpPr>
          <p:cNvPr id="5131" name="Rectangle 27">
            <a:extLst>
              <a:ext uri="{FF2B5EF4-FFF2-40B4-BE49-F238E27FC236}">
                <a16:creationId xmlns:a16="http://schemas.microsoft.com/office/drawing/2014/main" xmlns="" id="{E5ADCB0F-41A7-CC8A-CF5A-520FF8FFD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136" y="6314018"/>
            <a:ext cx="22436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7 x  7 =  </a:t>
            </a:r>
          </a:p>
        </p:txBody>
      </p:sp>
      <p:sp>
        <p:nvSpPr>
          <p:cNvPr id="5132" name="Rectangle 28">
            <a:extLst>
              <a:ext uri="{FF2B5EF4-FFF2-40B4-BE49-F238E27FC236}">
                <a16:creationId xmlns:a16="http://schemas.microsoft.com/office/drawing/2014/main" xmlns="" id="{05D6CA13-52BD-CC52-DF89-80F541A62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136" y="6949018"/>
            <a:ext cx="22436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7 x  8 = </a:t>
            </a:r>
          </a:p>
        </p:txBody>
      </p:sp>
      <p:sp>
        <p:nvSpPr>
          <p:cNvPr id="5133" name="Rectangle 29">
            <a:extLst>
              <a:ext uri="{FF2B5EF4-FFF2-40B4-BE49-F238E27FC236}">
                <a16:creationId xmlns:a16="http://schemas.microsoft.com/office/drawing/2014/main" xmlns="" id="{9FFA9967-0D7E-2D0B-CA89-BEE72284C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136" y="7558618"/>
            <a:ext cx="22436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7 x  9 = </a:t>
            </a:r>
          </a:p>
        </p:txBody>
      </p:sp>
      <p:sp>
        <p:nvSpPr>
          <p:cNvPr id="5134" name="Rectangle 30">
            <a:extLst>
              <a:ext uri="{FF2B5EF4-FFF2-40B4-BE49-F238E27FC236}">
                <a16:creationId xmlns:a16="http://schemas.microsoft.com/office/drawing/2014/main" xmlns="" id="{58D48437-E9A8-AD27-143E-C0AE63DF0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136" y="8128000"/>
            <a:ext cx="2650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chemeClr val="accent2"/>
                </a:solidFill>
              </a:rPr>
              <a:t>7 x10 = </a:t>
            </a:r>
          </a:p>
        </p:txBody>
      </p:sp>
      <p:sp>
        <p:nvSpPr>
          <p:cNvPr id="5157" name="Rectangle 37">
            <a:extLst>
              <a:ext uri="{FF2B5EF4-FFF2-40B4-BE49-F238E27FC236}">
                <a16:creationId xmlns:a16="http://schemas.microsoft.com/office/drawing/2014/main" xmlns="" id="{D796C43E-BCC2-EA4E-69A3-414DDA900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520" y="2540000"/>
            <a:ext cx="6477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FF3300"/>
                </a:solidFill>
              </a:rPr>
              <a:t>7</a:t>
            </a:r>
            <a:r>
              <a:rPr lang="en-US" altLang="en-US" sz="3733">
                <a:solidFill>
                  <a:srgbClr val="FF3300"/>
                </a:solidFill>
              </a:rPr>
              <a:t> </a:t>
            </a:r>
            <a:endParaRPr lang="en-US" altLang="en-US" sz="3733">
              <a:latin typeface="Times New Roman" panose="02020603050405020304" pitchFamily="18" charset="0"/>
            </a:endParaRPr>
          </a:p>
        </p:txBody>
      </p:sp>
      <p:sp>
        <p:nvSpPr>
          <p:cNvPr id="5158" name="Rectangle 38">
            <a:extLst>
              <a:ext uri="{FF2B5EF4-FFF2-40B4-BE49-F238E27FC236}">
                <a16:creationId xmlns:a16="http://schemas.microsoft.com/office/drawing/2014/main" xmlns="" id="{9BEC3F1B-C601-477D-AB0A-1DC1B66A3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720" y="3149600"/>
            <a:ext cx="9525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dirty="0">
                <a:solidFill>
                  <a:srgbClr val="FF3300"/>
                </a:solidFill>
              </a:rPr>
              <a:t>14</a:t>
            </a:r>
            <a:endParaRPr lang="en-US" altLang="en-US" sz="3733" dirty="0">
              <a:latin typeface="Times New Roman" panose="02020603050405020304" pitchFamily="18" charset="0"/>
            </a:endParaRPr>
          </a:p>
        </p:txBody>
      </p:sp>
      <p:sp>
        <p:nvSpPr>
          <p:cNvPr id="5159" name="Rectangle 39">
            <a:extLst>
              <a:ext uri="{FF2B5EF4-FFF2-40B4-BE49-F238E27FC236}">
                <a16:creationId xmlns:a16="http://schemas.microsoft.com/office/drawing/2014/main" xmlns="" id="{F7DDFFA5-99FD-2574-17FB-05C919A3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820" y="3778251"/>
            <a:ext cx="10541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FF3300"/>
                </a:solidFill>
              </a:rPr>
              <a:t>21</a:t>
            </a:r>
            <a:endParaRPr lang="en-US" altLang="en-US" sz="3733" b="1">
              <a:latin typeface="Times New Roman" panose="02020603050405020304" pitchFamily="18" charset="0"/>
            </a:endParaRPr>
          </a:p>
        </p:txBody>
      </p:sp>
      <p:sp>
        <p:nvSpPr>
          <p:cNvPr id="5160" name="Rectangle 40">
            <a:extLst>
              <a:ext uri="{FF2B5EF4-FFF2-40B4-BE49-F238E27FC236}">
                <a16:creationId xmlns:a16="http://schemas.microsoft.com/office/drawing/2014/main" xmlns="" id="{0FA682BE-764C-0108-DEE0-85D45F000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170" y="4470401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dirty="0">
                <a:solidFill>
                  <a:srgbClr val="FF3300"/>
                </a:solidFill>
              </a:rPr>
              <a:t>28</a:t>
            </a:r>
            <a:endParaRPr lang="en-US" altLang="en-US" sz="3733" dirty="0">
              <a:latin typeface="Times New Roman" panose="02020603050405020304" pitchFamily="18" charset="0"/>
            </a:endParaRPr>
          </a:p>
        </p:txBody>
      </p:sp>
      <p:sp>
        <p:nvSpPr>
          <p:cNvPr id="5161" name="Rectangle 41">
            <a:extLst>
              <a:ext uri="{FF2B5EF4-FFF2-40B4-BE49-F238E27FC236}">
                <a16:creationId xmlns:a16="http://schemas.microsoft.com/office/drawing/2014/main" xmlns="" id="{0D161813-B36B-CE07-F2AD-8D0ABDED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570" y="5124451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FF3300"/>
                </a:solidFill>
              </a:rPr>
              <a:t>35</a:t>
            </a:r>
            <a:endParaRPr lang="en-US" altLang="en-US" sz="3733" b="1">
              <a:latin typeface="Times New Roman" panose="02020603050405020304" pitchFamily="18" charset="0"/>
            </a:endParaRPr>
          </a:p>
        </p:txBody>
      </p:sp>
      <p:sp>
        <p:nvSpPr>
          <p:cNvPr id="5162" name="Rectangle 42">
            <a:extLst>
              <a:ext uri="{FF2B5EF4-FFF2-40B4-BE49-F238E27FC236}">
                <a16:creationId xmlns:a16="http://schemas.microsoft.com/office/drawing/2014/main" xmlns="" id="{74F2EDDA-1BE7-5E53-BBE0-3BAB78AD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820" y="5670551"/>
            <a:ext cx="8509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 dirty="0">
                <a:solidFill>
                  <a:srgbClr val="FF3300"/>
                </a:solidFill>
              </a:rPr>
              <a:t>42</a:t>
            </a:r>
            <a:endParaRPr lang="en-US" altLang="en-US" sz="3733" b="1" dirty="0">
              <a:latin typeface="Times New Roman" panose="02020603050405020304" pitchFamily="18" charset="0"/>
            </a:endParaRPr>
          </a:p>
        </p:txBody>
      </p:sp>
      <p:sp>
        <p:nvSpPr>
          <p:cNvPr id="5163" name="Rectangle 43">
            <a:extLst>
              <a:ext uri="{FF2B5EF4-FFF2-40B4-BE49-F238E27FC236}">
                <a16:creationId xmlns:a16="http://schemas.microsoft.com/office/drawing/2014/main" xmlns="" id="{4BB15279-8000-B271-FAAB-D8DFCB5D9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720" y="6318251"/>
            <a:ext cx="8509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dirty="0">
                <a:solidFill>
                  <a:srgbClr val="FF3300"/>
                </a:solidFill>
              </a:rPr>
              <a:t>49 </a:t>
            </a:r>
            <a:endParaRPr lang="en-US" altLang="en-US" sz="3733" dirty="0">
              <a:latin typeface="Times New Roman" panose="02020603050405020304" pitchFamily="18" charset="0"/>
            </a:endParaRPr>
          </a:p>
        </p:txBody>
      </p:sp>
      <p:sp>
        <p:nvSpPr>
          <p:cNvPr id="5164" name="Rectangle 44">
            <a:extLst>
              <a:ext uri="{FF2B5EF4-FFF2-40B4-BE49-F238E27FC236}">
                <a16:creationId xmlns:a16="http://schemas.microsoft.com/office/drawing/2014/main" xmlns="" id="{30EF886E-EA5E-B353-2DC0-0CF1B73ED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720" y="6908800"/>
            <a:ext cx="10541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FF3300"/>
                </a:solidFill>
              </a:rPr>
              <a:t>56</a:t>
            </a:r>
            <a:endParaRPr lang="en-US" altLang="en-US" sz="3733" b="1">
              <a:latin typeface="Times New Roman" panose="02020603050405020304" pitchFamily="18" charset="0"/>
            </a:endParaRPr>
          </a:p>
        </p:txBody>
      </p:sp>
      <p:sp>
        <p:nvSpPr>
          <p:cNvPr id="5165" name="Rectangle 45">
            <a:extLst>
              <a:ext uri="{FF2B5EF4-FFF2-40B4-BE49-F238E27FC236}">
                <a16:creationId xmlns:a16="http://schemas.microsoft.com/office/drawing/2014/main" xmlns="" id="{4DBACDDE-302C-1CE5-89EE-679FF6979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720" y="7518400"/>
            <a:ext cx="11557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dirty="0">
                <a:solidFill>
                  <a:srgbClr val="FF3300"/>
                </a:solidFill>
              </a:rPr>
              <a:t>63</a:t>
            </a:r>
            <a:endParaRPr lang="en-US" altLang="en-US" sz="3733" dirty="0">
              <a:latin typeface="Times New Roman" panose="02020603050405020304" pitchFamily="18" charset="0"/>
            </a:endParaRPr>
          </a:p>
        </p:txBody>
      </p:sp>
      <p:sp>
        <p:nvSpPr>
          <p:cNvPr id="5166" name="Rectangle 46">
            <a:extLst>
              <a:ext uri="{FF2B5EF4-FFF2-40B4-BE49-F238E27FC236}">
                <a16:creationId xmlns:a16="http://schemas.microsoft.com/office/drawing/2014/main" xmlns="" id="{F18F490F-3EC3-0C26-406B-619552F1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719" y="8128000"/>
            <a:ext cx="11176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FF3300"/>
                </a:solidFill>
              </a:rPr>
              <a:t>70</a:t>
            </a:r>
            <a:endParaRPr lang="en-US" altLang="en-US" sz="3733" b="1">
              <a:latin typeface="Times New Roman" panose="02020603050405020304" pitchFamily="18" charset="0"/>
            </a:endParaRPr>
          </a:p>
        </p:txBody>
      </p:sp>
      <p:sp>
        <p:nvSpPr>
          <p:cNvPr id="5145" name="Rectangle 55">
            <a:extLst>
              <a:ext uri="{FF2B5EF4-FFF2-40B4-BE49-F238E27FC236}">
                <a16:creationId xmlns:a16="http://schemas.microsoft.com/office/drawing/2014/main" xmlns="" id="{90090C07-2980-7595-18D2-989B810F1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9319" y="3169452"/>
            <a:ext cx="869949" cy="6921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867">
              <a:latin typeface="Times New Roman" panose="02020603050405020304" pitchFamily="18" charset="0"/>
            </a:endParaRPr>
          </a:p>
        </p:txBody>
      </p:sp>
      <p:sp>
        <p:nvSpPr>
          <p:cNvPr id="5149" name="TextBox 31">
            <a:extLst>
              <a:ext uri="{FF2B5EF4-FFF2-40B4-BE49-F238E27FC236}">
                <a16:creationId xmlns:a16="http://schemas.microsoft.com/office/drawing/2014/main" xmlns="" id="{19735430-4C45-37C7-97C9-0C06851A6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919" y="662518"/>
            <a:ext cx="1242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</a:t>
            </a:r>
          </a:p>
          <a:p>
            <a:pPr eaLnBrk="1" hangingPunct="1"/>
            <a:endParaRPr lang="en-US" altLang="en-US" sz="6000" dirty="0">
              <a:latin typeface="Times New Roman" panose="02020603050405020304" pitchFamily="18" charset="0"/>
            </a:endParaRPr>
          </a:p>
        </p:txBody>
      </p:sp>
      <p:sp>
        <p:nvSpPr>
          <p:cNvPr id="2" name="Rectangle 55">
            <a:extLst>
              <a:ext uri="{FF2B5EF4-FFF2-40B4-BE49-F238E27FC236}">
                <a16:creationId xmlns:a16="http://schemas.microsoft.com/office/drawing/2014/main" xmlns="" id="{1C9BD17D-A5B4-854A-1D35-86768325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9949" y="4434277"/>
            <a:ext cx="869949" cy="6921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867">
              <a:latin typeface="Times New Roman" panose="02020603050405020304" pitchFamily="18" charset="0"/>
            </a:endParaRPr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xmlns="" id="{B582611F-02F7-504B-5119-8C635533E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021" y="6238157"/>
            <a:ext cx="869949" cy="6921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867">
              <a:latin typeface="Times New Roman" panose="02020603050405020304" pitchFamily="18" charset="0"/>
            </a:endParaRPr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xmlns="" id="{3419EB1D-9654-F242-0BE3-25A8BCB19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588" y="7537449"/>
            <a:ext cx="869949" cy="6921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867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7" grpId="0"/>
      <p:bldP spid="5158" grpId="0"/>
      <p:bldP spid="5159" grpId="0"/>
      <p:bldP spid="5160" grpId="0"/>
      <p:bldP spid="5161" grpId="0"/>
      <p:bldP spid="5162" grpId="0"/>
      <p:bldP spid="5163" grpId="0"/>
      <p:bldP spid="5164" grpId="0"/>
      <p:bldP spid="5165" grpId="0"/>
      <p:bldP spid="5166" grpId="0"/>
      <p:bldP spid="5145" grpId="0" animBg="1"/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xmlns="" id="{676EE4D2-11C6-E897-32C2-0E4E87A8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519" y="5166785"/>
            <a:ext cx="81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/>
          </a:p>
        </p:txBody>
      </p:sp>
      <p:graphicFrame>
        <p:nvGraphicFramePr>
          <p:cNvPr id="4654" name="Group 558">
            <a:extLst>
              <a:ext uri="{FF2B5EF4-FFF2-40B4-BE49-F238E27FC236}">
                <a16:creationId xmlns:a16="http://schemas.microsoft.com/office/drawing/2014/main" xmlns="" id="{10B117FA-2B04-E008-4F15-FD45BC3EFAF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651919" y="1828801"/>
          <a:ext cx="3556000" cy="6828369"/>
        </p:xfrm>
        <a:graphic>
          <a:graphicData uri="http://schemas.openxmlformats.org/drawingml/2006/table">
            <a:tbl>
              <a:tblPr/>
              <a:tblGrid>
                <a:gridCol w="730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3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2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2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2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4" name="Picture 10" descr="SUNFACE5">
            <a:extLst>
              <a:ext uri="{FF2B5EF4-FFF2-40B4-BE49-F238E27FC236}">
                <a16:creationId xmlns:a16="http://schemas.microsoft.com/office/drawing/2014/main" xmlns="" id="{5849FF80-853A-5658-40F6-00E3A5580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719" y="2438400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SUNFACE5">
            <a:extLst>
              <a:ext uri="{FF2B5EF4-FFF2-40B4-BE49-F238E27FC236}">
                <a16:creationId xmlns:a16="http://schemas.microsoft.com/office/drawing/2014/main" xmlns="" id="{18A10FB6-05E4-30CF-654E-F41C1532C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119" y="3759200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SUNFACE5">
            <a:extLst>
              <a:ext uri="{FF2B5EF4-FFF2-40B4-BE49-F238E27FC236}">
                <a16:creationId xmlns:a16="http://schemas.microsoft.com/office/drawing/2014/main" xmlns="" id="{E0EF3312-E115-FDA5-349A-16DE63248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719" y="7112000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SUNFACE5">
            <a:extLst>
              <a:ext uri="{FF2B5EF4-FFF2-40B4-BE49-F238E27FC236}">
                <a16:creationId xmlns:a16="http://schemas.microsoft.com/office/drawing/2014/main" xmlns="" id="{72FF2D3D-03F0-1D19-ED6B-22E6441E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319" y="8026400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7">
            <a:extLst>
              <a:ext uri="{FF2B5EF4-FFF2-40B4-BE49-F238E27FC236}">
                <a16:creationId xmlns:a16="http://schemas.microsoft.com/office/drawing/2014/main" xmlns="" id="{DA0BF584-CC01-64A6-B640-E45E3831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319" y="6705600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pic>
        <p:nvPicPr>
          <p:cNvPr id="52" name="Picture 8" descr="APPLE1">
            <a:extLst>
              <a:ext uri="{FF2B5EF4-FFF2-40B4-BE49-F238E27FC236}">
                <a16:creationId xmlns:a16="http://schemas.microsoft.com/office/drawing/2014/main" xmlns="" id="{9B0EB676-3619-5310-39A4-8E9458D70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2719" y="5063067"/>
            <a:ext cx="848784" cy="9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PPLE1">
            <a:extLst>
              <a:ext uri="{FF2B5EF4-FFF2-40B4-BE49-F238E27FC236}">
                <a16:creationId xmlns:a16="http://schemas.microsoft.com/office/drawing/2014/main" xmlns="" id="{046C71E1-4AED-E4FC-B391-C8C54CBC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719" y="1524001"/>
            <a:ext cx="882651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" descr="SUNFACE4">
            <a:extLst>
              <a:ext uri="{FF2B5EF4-FFF2-40B4-BE49-F238E27FC236}">
                <a16:creationId xmlns:a16="http://schemas.microsoft.com/office/drawing/2014/main" xmlns="" id="{36546AC0-4BEA-0347-B7B8-DE47C67E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0319" y="2844800"/>
            <a:ext cx="1051984" cy="104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2">
            <a:extLst>
              <a:ext uri="{FF2B5EF4-FFF2-40B4-BE49-F238E27FC236}">
                <a16:creationId xmlns:a16="http://schemas.microsoft.com/office/drawing/2014/main" xmlns="" id="{CAFD4361-C09F-864F-3729-E6534C850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919" y="4572000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xmlns="" id="{2DFD808B-8C93-67BF-A538-C7D485B96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719" y="5892800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graphicFrame>
        <p:nvGraphicFramePr>
          <p:cNvPr id="4653" name="Group 557">
            <a:extLst>
              <a:ext uri="{FF2B5EF4-FFF2-40B4-BE49-F238E27FC236}">
                <a16:creationId xmlns:a16="http://schemas.microsoft.com/office/drawing/2014/main" xmlns="" id="{75ABFEBF-FA61-67A6-35B5-A33A4AF188B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9052719" y="1930400"/>
          <a:ext cx="4063999" cy="6807206"/>
        </p:xfrm>
        <a:graphic>
          <a:graphicData uri="http://schemas.openxmlformats.org/drawingml/2006/table">
            <a:tbl>
              <a:tblPr/>
              <a:tblGrid>
                <a:gridCol w="836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9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76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0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Picture 8" descr="APPLE1">
            <a:extLst>
              <a:ext uri="{FF2B5EF4-FFF2-40B4-BE49-F238E27FC236}">
                <a16:creationId xmlns:a16="http://schemas.microsoft.com/office/drawing/2014/main" xmlns="" id="{A2C8224F-AEF3-A142-393E-C643EF8F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1625601"/>
            <a:ext cx="882651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PPLE1">
            <a:extLst>
              <a:ext uri="{FF2B5EF4-FFF2-40B4-BE49-F238E27FC236}">
                <a16:creationId xmlns:a16="http://schemas.microsoft.com/office/drawing/2014/main" xmlns="" id="{2B1D30F4-90C4-B552-6F53-EB627321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319" y="3759201"/>
            <a:ext cx="882651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PPLE1">
            <a:extLst>
              <a:ext uri="{FF2B5EF4-FFF2-40B4-BE49-F238E27FC236}">
                <a16:creationId xmlns:a16="http://schemas.microsoft.com/office/drawing/2014/main" xmlns="" id="{B993D8FE-5B8C-6CBD-B17D-96D56529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91201"/>
            <a:ext cx="882651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APPLE1">
            <a:extLst>
              <a:ext uri="{FF2B5EF4-FFF2-40B4-BE49-F238E27FC236}">
                <a16:creationId xmlns:a16="http://schemas.microsoft.com/office/drawing/2014/main" xmlns="" id="{F1CAD3CE-ADA4-5032-ADA0-734C0F3A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319" y="7924801"/>
            <a:ext cx="882651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>
            <a:extLst>
              <a:ext uri="{FF2B5EF4-FFF2-40B4-BE49-F238E27FC236}">
                <a16:creationId xmlns:a16="http://schemas.microsoft.com/office/drawing/2014/main" xmlns="" id="{726EBE9D-52FA-D949-5118-FE0C9281A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2319" y="2540000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xmlns="" id="{F5FA5E94-F68C-475E-F7C8-5EBAE30BD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2319" y="4673600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xmlns="" id="{BD35066B-3D55-2ADD-3EFB-DEE55899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2319" y="6807200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pic>
        <p:nvPicPr>
          <p:cNvPr id="14" name="Picture 10" descr="SUNFACE5">
            <a:extLst>
              <a:ext uri="{FF2B5EF4-FFF2-40B4-BE49-F238E27FC236}">
                <a16:creationId xmlns:a16="http://schemas.microsoft.com/office/drawing/2014/main" xmlns="" id="{784E851E-E7F6-AF42-381C-E96B689E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2319" y="7416800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SUNFACE5">
            <a:extLst>
              <a:ext uri="{FF2B5EF4-FFF2-40B4-BE49-F238E27FC236}">
                <a16:creationId xmlns:a16="http://schemas.microsoft.com/office/drawing/2014/main" xmlns="" id="{58372765-2491-875F-6310-5E77DC45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181600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UNFACE5">
            <a:extLst>
              <a:ext uri="{FF2B5EF4-FFF2-40B4-BE49-F238E27FC236}">
                <a16:creationId xmlns:a16="http://schemas.microsoft.com/office/drawing/2014/main" xmlns="" id="{B52E4FA9-65A7-9345-7353-D8B6B38A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3852" y="3141133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27" name="Text Box 574">
            <a:extLst>
              <a:ext uri="{FF2B5EF4-FFF2-40B4-BE49-F238E27FC236}">
                <a16:creationId xmlns:a16="http://schemas.microsoft.com/office/drawing/2014/main" xmlns="" id="{2D2E5D46-F50C-02B8-E671-9227D5226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319" y="575921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448</Words>
  <Application>Microsoft Office PowerPoint</Application>
  <PresentationFormat>Custom</PresentationFormat>
  <Paragraphs>190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220</cp:revision>
  <cp:lastPrinted>2022-09-25T01:00:17Z</cp:lastPrinted>
  <dcterms:created xsi:type="dcterms:W3CDTF">2022-07-10T01:37:20Z</dcterms:created>
  <dcterms:modified xsi:type="dcterms:W3CDTF">2024-04-08T13:42:54Z</dcterms:modified>
</cp:coreProperties>
</file>