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4" r:id="rId2"/>
    <p:sldMasterId id="2147483769" r:id="rId3"/>
    <p:sldMasterId id="2147483781" r:id="rId4"/>
  </p:sldMasterIdLst>
  <p:notesMasterIdLst>
    <p:notesMasterId r:id="rId27"/>
  </p:notesMasterIdLst>
  <p:sldIdLst>
    <p:sldId id="287" r:id="rId5"/>
    <p:sldId id="262" r:id="rId6"/>
    <p:sldId id="290" r:id="rId7"/>
    <p:sldId id="289" r:id="rId8"/>
    <p:sldId id="285" r:id="rId9"/>
    <p:sldId id="291" r:id="rId10"/>
    <p:sldId id="292" r:id="rId11"/>
    <p:sldId id="293" r:id="rId12"/>
    <p:sldId id="264" r:id="rId13"/>
    <p:sldId id="274" r:id="rId14"/>
    <p:sldId id="286" r:id="rId15"/>
    <p:sldId id="271" r:id="rId16"/>
    <p:sldId id="265" r:id="rId17"/>
    <p:sldId id="275" r:id="rId18"/>
    <p:sldId id="278" r:id="rId19"/>
    <p:sldId id="279" r:id="rId20"/>
    <p:sldId id="294" r:id="rId21"/>
    <p:sldId id="295" r:id="rId22"/>
    <p:sldId id="296" r:id="rId23"/>
    <p:sldId id="297" r:id="rId24"/>
    <p:sldId id="269" r:id="rId25"/>
    <p:sldId id="288" r:id="rId26"/>
  </p:sldIdLst>
  <p:sldSz cx="9144000" cy="6858000" type="screen4x3"/>
  <p:notesSz cx="6858000" cy="9144000"/>
  <p:embeddedFontLst>
    <p:embeddedFont>
      <p:font typeface="Verdana" pitchFamily="34" charset="0"/>
      <p:regular r:id="rId28"/>
      <p:bold r:id="rId29"/>
      <p:italic r:id="rId30"/>
      <p:boldItalic r:id="rId31"/>
    </p:embeddedFont>
    <p:embeddedFont>
      <p:font typeface="VNI-Aptima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  <p:embeddedFont>
      <p:font typeface=".VnAvant" pitchFamily="34" charset="0"/>
      <p:regular r:id="rId38"/>
      <p:bold r:id="rId39"/>
      <p:italic r:id="rId40"/>
      <p:boldItalic r:id="rId41"/>
    </p:embeddedFont>
    <p:embeddedFont>
      <p:font typeface="Cambria Math" pitchFamily="18" charset="0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Gill Sans MT" pitchFamily="34" charset="0"/>
      <p:regular r:id="rId47"/>
      <p:bold r:id="rId48"/>
      <p:italic r:id="rId49"/>
      <p:boldItalic r:id="rId50"/>
    </p:embeddedFont>
    <p:embeddedFont>
      <p:font typeface=".VnTime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B4210-78B0-4984-A6B1-FEEFB4B8449F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754FE7-B114-4BFE-97D9-969BACE4D7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5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xmlns="" id="{CCD3B688-753E-4628-9E86-C5258D31C5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xmlns="" id="{702C2A70-60DD-44DE-A5A2-0450E0A61A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xmlns="" id="{D17F87BE-FDFD-4E6B-AEC5-DC576DAA4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0FB363-7D89-43DC-BA5E-2B751D00549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754FE7-B114-4BFE-97D9-969BACE4D7C2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28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4C70-0C17-4D81-9789-3A800000AA0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19313-89E9-43F4-8288-C0D245C91F4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2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60594-2D2D-4E90-9339-93EE5EE3D3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58718-E6B3-4150-B15A-C023BE57C3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6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08CC1-4286-466F-8786-05BAB778D1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8F1D5-2DFA-4583-850A-70EF75CAF5D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18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900D3-E3CF-47AE-AB38-FD40D6C9DFB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49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B60B24-5F9B-46D2-8895-67FB7805EA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49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7BCF1-E2EA-4EF4-B452-FB29D52A93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74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E6BD8-0771-4049-87F9-C84C290A9A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0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689E-8E25-4F33-AC92-5724B69AE7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53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CC259-B052-4AB0-A55A-1E89A672D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996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6E81F-52E7-402A-936B-8F22E3D08A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03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B0DFA-4C01-44BA-87BB-82F997AB37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7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65DAC-89C3-4203-826D-83A927A3C7F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2E965-1C32-4BD7-8C74-A90DB439DC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79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B5B4C-312D-4E0A-89B1-F1F303B1AF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616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14A37-484A-4D11-939E-78BC66657E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62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463FF2-21CC-4140-A0E9-18DAF44160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28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CDC5630-426D-43E7-BCBD-981E84053B9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25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70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57307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3729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826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41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67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1682A-FFEE-4735-AB26-1651A3C276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CAB9B-CFD0-4090-B171-87A1E832FD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585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8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58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91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444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F0F2-D0DC-4E90-B975-0D46A6B319CC}" type="datetimeFigureOut">
              <a:rPr lang="en-US" smtClean="0"/>
              <a:pPr/>
              <a:t>12/04/2024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391A-0F59-4F88-ADA1-34C790444A4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697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19" y="802299"/>
            <a:ext cx="5618515" cy="2541431"/>
          </a:xfrm>
        </p:spPr>
        <p:txBody>
          <a:bodyPr bIns="0"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19" y="3531205"/>
            <a:ext cx="5618515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6319" y="329308"/>
            <a:ext cx="3086292" cy="30920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4703" y="798973"/>
            <a:ext cx="802005" cy="503578"/>
          </a:xfrm>
        </p:spPr>
        <p:txBody>
          <a:bodyPr/>
          <a:lstStyle/>
          <a:p>
            <a:pPr>
              <a:defRPr/>
            </a:pPr>
            <a:fld id="{40FEFABD-FE98-4EB3-883F-F0363BD8140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396319" y="3528542"/>
            <a:ext cx="561851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3036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D269AA-F685-4744-9F7E-71DBE0388DB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32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756130"/>
            <a:ext cx="5617002" cy="1887950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3806196"/>
            <a:ext cx="5617002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A8940-6543-4867-955E-ED3E276B190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3491" y="3804985"/>
            <a:ext cx="561700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182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890"/>
            <a:ext cx="6571343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2013936"/>
            <a:ext cx="3125871" cy="34375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2013936"/>
            <a:ext cx="3125652" cy="3437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94D92-2D29-4765-9558-07C24F5A8B4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896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804164"/>
            <a:ext cx="6571344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9550"/>
            <a:ext cx="312576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824270"/>
            <a:ext cx="312576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2023004"/>
            <a:ext cx="31256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821491"/>
            <a:ext cx="31256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1E0249-9D9B-4B0F-8AF4-B8A4653EE98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09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51534-989A-40F7-9221-7FAC7E1E1D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2DBB-FAC2-4D24-85B8-8718EEA80B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3185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314516-89C7-486F-AC24-D0823D0B5D0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34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63D776-7F43-4218-9097-5F2D53C519C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6965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798973"/>
            <a:ext cx="2425950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798974"/>
            <a:ext cx="3828178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2" y="3205492"/>
            <a:ext cx="2427369" cy="2248181"/>
          </a:xfrm>
        </p:spPr>
        <p:txBody>
          <a:bodyPr>
            <a:normAutofit/>
          </a:bodyPr>
          <a:lstStyle>
            <a:lvl1pPr marL="0" indent="0" algn="l"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786C0E-EA5C-4A0C-A7B6-FD2F5EE4BB5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441748" y="3205491"/>
            <a:ext cx="242327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4222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996501" y="482171"/>
            <a:ext cx="3511387" cy="5149101"/>
            <a:chOff x="6852919" y="583365"/>
            <a:chExt cx="4681849" cy="5181928"/>
          </a:xfrm>
        </p:grpSpPr>
        <p:sp>
          <p:nvSpPr>
            <p:cNvPr id="14" name="Rectangle 13"/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9DF2D5-DD63-4A11-BAB4-52FC712CCB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441281" y="3143605"/>
            <a:ext cx="324201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72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1443491" y="1847088"/>
            <a:ext cx="657134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8C85E-D756-42AD-B0A3-0E04BD74DF9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37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8" y="798974"/>
            <a:ext cx="1103027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1" y="798974"/>
            <a:ext cx="5301095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45DB9-5CA2-4664-B822-6D3561E59B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6918028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74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E8321-4985-4F7D-AC67-D0F0046380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2AA-AD2B-4A89-B160-4D41B27A6F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58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8284D-2BD2-42BC-BE6A-679A3444FB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9A83-B33A-4DB2-B35B-29107B2313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7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46637-51CF-46C3-94C7-74F5A91AC5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AFAF-FFC6-44E7-A719-1D65EA2FCC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79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94D99-3B01-409D-93E5-556D8EC4EC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FBA2D-9D54-40D3-B544-98F03D9293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236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F2416-DC13-4412-8134-3FF603820C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53EA7-A5BB-4B09-9406-22C2A9D1C5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6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4248D7-8700-454E-B836-23523E31C5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29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7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287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03829B-AD8A-4E02-A458-A8F8C80132B8}" type="slidenum">
              <a:rPr lang="en-US" smtClean="0">
                <a:solidFill>
                  <a:srgbClr val="000000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42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11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015734"/>
            <a:ext cx="9144000" cy="407952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/>
        </p:blipFill>
        <p:spPr>
          <a:xfrm>
            <a:off x="-1" y="6095253"/>
            <a:ext cx="9144001" cy="774727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0" y="6101127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3491" y="804520"/>
            <a:ext cx="6571343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2015733"/>
            <a:ext cx="6571343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46542" y="330370"/>
            <a:ext cx="2368292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B16331-9BDC-4DF6-9C4A-442C492AA4D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3491" y="329308"/>
            <a:ext cx="403400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7725" y="798973"/>
            <a:ext cx="795746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9E4248D7-8700-454E-B836-23523E31C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28" Type="http://schemas.openxmlformats.org/officeDocument/2006/relationships/slide" Target="slide13.xml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" Type="http://schemas.openxmlformats.org/officeDocument/2006/relationships/audio" Target="../media/audio2.wav"/><Relationship Id="rId21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10" Type="http://schemas.openxmlformats.org/officeDocument/2006/relationships/image" Target="../media/image22.png"/><Relationship Id="rId19" Type="http://schemas.openxmlformats.org/officeDocument/2006/relationships/image" Target="../media/image30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5.gif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Truong%20Can%20Kiem1\Giao%20an\Giao%20an%20Tin\Giao%20an%20Tin3\Nam%20ngon%20tay%20ngoan%20-%20Xuan%20mai.mp3" TargetMode="External"/><Relationship Id="rId6" Type="http://schemas.openxmlformats.org/officeDocument/2006/relationships/image" Target="../media/image44.wmf"/><Relationship Id="rId11" Type="http://schemas.openxmlformats.org/officeDocument/2006/relationships/image" Target="../media/image49.png"/><Relationship Id="rId5" Type="http://schemas.openxmlformats.org/officeDocument/2006/relationships/image" Target="../media/image2.wmf"/><Relationship Id="rId10" Type="http://schemas.openxmlformats.org/officeDocument/2006/relationships/image" Target="../media/image48.wmf"/><Relationship Id="rId4" Type="http://schemas.openxmlformats.org/officeDocument/2006/relationships/audio" Target="../media/audio3.wav"/><Relationship Id="rId9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9600" cy="1401763"/>
          </a:xfrm>
        </p:spPr>
        <p:txBody>
          <a:bodyPr/>
          <a:lstStyle/>
          <a:p>
            <a:r>
              <a:rPr lang="en-US" sz="2400" b="1" dirty="0">
                <a:latin typeface="Times New Roman" pitchFamily="18" charset="0"/>
                <a:sym typeface="Wingdings" pitchFamily="2" charset="2"/>
              </a:rPr>
              <a:t/>
            </a:r>
            <a:br>
              <a:rPr lang="en-US" sz="2400" b="1" dirty="0">
                <a:latin typeface="Times New Roman" pitchFamily="18" charset="0"/>
                <a:sym typeface="Wingdings" pitchFamily="2" charset="2"/>
              </a:rPr>
            </a:br>
            <a:r>
              <a:rPr lang="en-US" sz="2400" b="1" dirty="0">
                <a:latin typeface="Times New Roman" pitchFamily="18" charset="0"/>
                <a:sym typeface="Wingdings" pitchFamily="2" charset="2"/>
              </a:rPr>
              <a:t>TRƯỜNG TIỂU HỌC </a:t>
            </a:r>
            <a:r>
              <a:rPr lang="en-US" sz="2400" b="1" dirty="0" smtClean="0">
                <a:latin typeface="Times New Roman" pitchFamily="18" charset="0"/>
                <a:sym typeface="Wingdings" pitchFamily="2" charset="2"/>
              </a:rPr>
              <a:t>CẨM VĂN</a:t>
            </a:r>
            <a:r>
              <a:rPr lang="en-US" sz="2400" b="1" dirty="0">
                <a:latin typeface="Times New Roman" pitchFamily="18" charset="0"/>
                <a:sym typeface="Wingdings" pitchFamily="2" charset="2"/>
              </a:rPr>
              <a:t/>
            </a:r>
            <a:br>
              <a:rPr lang="en-US" sz="2400" b="1" dirty="0">
                <a:latin typeface="Times New Roman" pitchFamily="18" charset="0"/>
                <a:sym typeface="Wingdings" pitchFamily="2" charset="2"/>
              </a:rPr>
            </a:br>
            <a:r>
              <a:rPr lang="en-US" sz="2400" dirty="0">
                <a:latin typeface="Times New Roman" pitchFamily="18" charset="0"/>
                <a:sym typeface="Wingdings" pitchFamily="2" charset="2"/>
              </a:rPr>
              <a:t/>
            </a:r>
            <a:br>
              <a:rPr lang="en-US" sz="2400" dirty="0">
                <a:latin typeface="Times New Roman" pitchFamily="18" charset="0"/>
                <a:sym typeface="Wingdings" pitchFamily="2" charset="2"/>
              </a:rPr>
            </a:br>
            <a:endParaRPr lang="en-US" sz="800" dirty="0">
              <a:sym typeface="Wingdings" pitchFamily="2" charset="2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5029200"/>
            <a:ext cx="6096000" cy="609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Giáo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</a:rPr>
              <a:t>viên</a:t>
            </a:r>
            <a:r>
              <a:rPr lang="en-US" dirty="0">
                <a:solidFill>
                  <a:srgbClr val="0000FF"/>
                </a:solidFill>
                <a:latin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Bá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</a:rPr>
              <a:t>Thuần</a:t>
            </a:r>
            <a:endParaRPr lang="en-US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0" y="5562600"/>
            <a:ext cx="9144000" cy="1295400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uk-UA">
              <a:latin typeface=".VnTime" pitchFamily="34" charset="0"/>
              <a:cs typeface="Arial" charset="0"/>
            </a:endParaRPr>
          </a:p>
        </p:txBody>
      </p:sp>
      <p:pic>
        <p:nvPicPr>
          <p:cNvPr id="2054" name="Picture 12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162800" y="-3968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762000" y="3048000"/>
            <a:ext cx="7696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TIN HỌC LỚP 3</a:t>
            </a:r>
          </a:p>
        </p:txBody>
      </p:sp>
      <p:pic>
        <p:nvPicPr>
          <p:cNvPr id="2056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162800" y="4884738"/>
            <a:ext cx="1981200" cy="197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4" descr="POINSE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793" y="4885531"/>
            <a:ext cx="198120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9" name="Line 12"/>
          <p:cNvSpPr>
            <a:spLocks noChangeShapeType="1"/>
          </p:cNvSpPr>
          <p:nvPr/>
        </p:nvSpPr>
        <p:spPr bwMode="auto">
          <a:xfrm>
            <a:off x="2819400" y="6172200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24212"/>
            <a:ext cx="4108772" cy="3042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78"/>
          <p:cNvSpPr txBox="1">
            <a:spLocks noChangeArrowheads="1"/>
          </p:cNvSpPr>
          <p:nvPr/>
        </p:nvSpPr>
        <p:spPr bwMode="auto">
          <a:xfrm>
            <a:off x="152400" y="228600"/>
            <a:ext cx="82296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000" b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0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5509" y="5426085"/>
            <a:ext cx="8353556" cy="892552"/>
            <a:chOff x="1171444" y="3505325"/>
            <a:chExt cx="8353556" cy="892552"/>
          </a:xfrm>
        </p:grpSpPr>
        <p:sp>
          <p:nvSpPr>
            <p:cNvPr id="13" name="Text Box 41"/>
            <p:cNvSpPr txBox="1">
              <a:spLocks noChangeArrowheads="1"/>
            </p:cNvSpPr>
            <p:nvPr/>
          </p:nvSpPr>
          <p:spPr bwMode="auto">
            <a:xfrm>
              <a:off x="1171444" y="3505325"/>
              <a:ext cx="8353556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i="1" u="sng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Chú ý:</a:t>
              </a:r>
              <a:r>
                <a:rPr lang="en-US" sz="2400">
                  <a:latin typeface="Times New Roman" pitchFamily="18" charset="0"/>
                  <a:cs typeface="Times New Roman" pitchFamily="18" charset="0"/>
                </a:rPr>
                <a:t> Chúng ta gọi 8 phím:                                         là các phím xuất phát.</a:t>
              </a: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7135" y="3634089"/>
              <a:ext cx="27813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974731"/>
              </p:ext>
            </p:extLst>
          </p:nvPr>
        </p:nvGraphicFramePr>
        <p:xfrm>
          <a:off x="304800" y="1066800"/>
          <a:ext cx="4191000" cy="40752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vào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 baseline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đặt vào</a:t>
                      </a: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76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at tay tren ban phi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990600" y="1066800"/>
            <a:ext cx="7780867" cy="437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08" y="3200399"/>
            <a:ext cx="327686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264" y="1563370"/>
            <a:ext cx="6858000" cy="94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50" y="2133599"/>
            <a:ext cx="2682658" cy="321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748" y="2133599"/>
            <a:ext cx="286710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5908" y="5252057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01108" y="5239531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93775" y="619400"/>
            <a:ext cx="6640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Cách đặt tay trên bàn phím:</a:t>
            </a:r>
          </a:p>
        </p:txBody>
      </p:sp>
    </p:spTree>
    <p:extLst>
      <p:ext uri="{BB962C8B-B14F-4D97-AF65-F5344CB8AC3E}">
        <p14:creationId xmlns:p14="http://schemas.microsoft.com/office/powerpoint/2010/main" val="4153339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465552" y="1575173"/>
            <a:ext cx="8686799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prstClr val="black"/>
                </a:solidFill>
                <a:latin typeface="Times New Roman" pitchFamily="18" charset="0"/>
              </a:rPr>
              <a:t>Dựa vào màu của các ngón tay và màu của các phím, em hãy n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êu 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 gõ các phím ở hàng cơ sở</a:t>
            </a: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2666999" y="642937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2</a:t>
            </a: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237368" y="119062"/>
            <a:ext cx="822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</a:rPr>
              <a:t>Cách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gõ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các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phím</a:t>
            </a:r>
            <a:r>
              <a:rPr lang="en-US" sz="2800" b="1" dirty="0">
                <a:solidFill>
                  <a:srgbClr val="000000"/>
                </a:solidFill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</a:rPr>
              <a:t>hàng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cơ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b="1" dirty="0" err="1">
                <a:solidFill>
                  <a:srgbClr val="000000"/>
                </a:solidFill>
              </a:rPr>
              <a:t>sở</a:t>
            </a:r>
            <a:r>
              <a:rPr lang="en-US" sz="2800" b="1" dirty="0">
                <a:solidFill>
                  <a:srgbClr val="000000"/>
                </a:solidFill>
              </a:rPr>
              <a:t>:</a:t>
            </a:r>
            <a:endParaRPr lang="vi-VN" sz="2800" b="1" dirty="0">
              <a:solidFill>
                <a:srgbClr val="0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189" y="2819400"/>
            <a:ext cx="649605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04978" y="1051953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6" name="AutoShape 3"/>
          <p:cNvSpPr>
            <a:spLocks noChangeArrowheads="1"/>
          </p:cNvSpPr>
          <p:nvPr/>
        </p:nvSpPr>
        <p:spPr bwMode="auto">
          <a:xfrm>
            <a:off x="7683663" y="221126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257" name="AutoShape 4"/>
          <p:cNvSpPr>
            <a:spLocks noChangeArrowheads="1"/>
          </p:cNvSpPr>
          <p:nvPr/>
        </p:nvSpPr>
        <p:spPr bwMode="auto">
          <a:xfrm>
            <a:off x="76903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258" name="AutoShape 7"/>
          <p:cNvSpPr>
            <a:spLocks noChangeArrowheads="1"/>
          </p:cNvSpPr>
          <p:nvPr/>
        </p:nvSpPr>
        <p:spPr bwMode="auto">
          <a:xfrm>
            <a:off x="7685545" y="2220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259" name="AutoShape 8"/>
          <p:cNvSpPr>
            <a:spLocks noChangeArrowheads="1"/>
          </p:cNvSpPr>
          <p:nvPr/>
        </p:nvSpPr>
        <p:spPr bwMode="auto">
          <a:xfrm>
            <a:off x="76490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260" name="AutoShape 9"/>
          <p:cNvSpPr>
            <a:spLocks noChangeArrowheads="1"/>
          </p:cNvSpPr>
          <p:nvPr/>
        </p:nvSpPr>
        <p:spPr bwMode="auto">
          <a:xfrm>
            <a:off x="7656970" y="2140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261" name="AutoShape 10"/>
          <p:cNvSpPr>
            <a:spLocks noChangeArrowheads="1"/>
          </p:cNvSpPr>
          <p:nvPr/>
        </p:nvSpPr>
        <p:spPr bwMode="auto">
          <a:xfrm>
            <a:off x="7664908" y="2013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262" name="AutoShape 11"/>
          <p:cNvSpPr>
            <a:spLocks noChangeArrowheads="1"/>
          </p:cNvSpPr>
          <p:nvPr/>
        </p:nvSpPr>
        <p:spPr bwMode="auto">
          <a:xfrm>
            <a:off x="7672845" y="2093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263" name="AutoShape 12"/>
          <p:cNvSpPr>
            <a:spLocks noChangeArrowheads="1"/>
          </p:cNvSpPr>
          <p:nvPr/>
        </p:nvSpPr>
        <p:spPr bwMode="auto">
          <a:xfrm>
            <a:off x="766014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264" name="AutoShape 13"/>
          <p:cNvSpPr>
            <a:spLocks noChangeArrowheads="1"/>
          </p:cNvSpPr>
          <p:nvPr/>
        </p:nvSpPr>
        <p:spPr bwMode="auto">
          <a:xfrm>
            <a:off x="7668083" y="2045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265" name="AutoShape 14"/>
          <p:cNvSpPr>
            <a:spLocks noChangeArrowheads="1"/>
          </p:cNvSpPr>
          <p:nvPr/>
        </p:nvSpPr>
        <p:spPr bwMode="auto">
          <a:xfrm>
            <a:off x="7655383" y="2124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266" name="AutoShape 15"/>
          <p:cNvSpPr>
            <a:spLocks noChangeArrowheads="1"/>
          </p:cNvSpPr>
          <p:nvPr/>
        </p:nvSpPr>
        <p:spPr bwMode="auto">
          <a:xfrm>
            <a:off x="7663320" y="2204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267" name="AutoShape 16"/>
          <p:cNvSpPr>
            <a:spLocks noChangeArrowheads="1"/>
          </p:cNvSpPr>
          <p:nvPr/>
        </p:nvSpPr>
        <p:spPr bwMode="auto">
          <a:xfrm>
            <a:off x="7683958" y="2299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268" name="AutoShape 17"/>
          <p:cNvSpPr>
            <a:spLocks noChangeArrowheads="1"/>
          </p:cNvSpPr>
          <p:nvPr/>
        </p:nvSpPr>
        <p:spPr bwMode="auto">
          <a:xfrm>
            <a:off x="7679195" y="2156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269" name="AutoShape 18"/>
          <p:cNvSpPr>
            <a:spLocks noChangeArrowheads="1"/>
          </p:cNvSpPr>
          <p:nvPr/>
        </p:nvSpPr>
        <p:spPr bwMode="auto">
          <a:xfrm>
            <a:off x="7666495" y="2029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270" name="AutoShape 19"/>
          <p:cNvSpPr>
            <a:spLocks noChangeArrowheads="1"/>
          </p:cNvSpPr>
          <p:nvPr/>
        </p:nvSpPr>
        <p:spPr bwMode="auto">
          <a:xfrm>
            <a:off x="7674433" y="2109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271" name="AutoShape 20"/>
          <p:cNvSpPr>
            <a:spLocks noChangeArrowheads="1"/>
          </p:cNvSpPr>
          <p:nvPr/>
        </p:nvSpPr>
        <p:spPr bwMode="auto">
          <a:xfrm>
            <a:off x="7661733" y="2188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272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273" name="AutoShape 20"/>
          <p:cNvSpPr>
            <a:spLocks noChangeArrowheads="1"/>
          </p:cNvSpPr>
          <p:nvPr/>
        </p:nvSpPr>
        <p:spPr bwMode="auto">
          <a:xfrm>
            <a:off x="7669670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274" name="AutoShape 20"/>
          <p:cNvSpPr>
            <a:spLocks noChangeArrowheads="1"/>
          </p:cNvSpPr>
          <p:nvPr/>
        </p:nvSpPr>
        <p:spPr bwMode="auto">
          <a:xfrm>
            <a:off x="7680783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275" name="AutoShape 20"/>
          <p:cNvSpPr>
            <a:spLocks noChangeArrowheads="1"/>
          </p:cNvSpPr>
          <p:nvPr/>
        </p:nvSpPr>
        <p:spPr bwMode="auto">
          <a:xfrm>
            <a:off x="7680783" y="2617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276" name="AutoShape 20"/>
          <p:cNvSpPr>
            <a:spLocks noChangeArrowheads="1"/>
          </p:cNvSpPr>
          <p:nvPr/>
        </p:nvSpPr>
        <p:spPr bwMode="auto">
          <a:xfrm>
            <a:off x="7691895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277" name="AutoShape 20"/>
          <p:cNvSpPr>
            <a:spLocks noChangeArrowheads="1"/>
          </p:cNvSpPr>
          <p:nvPr/>
        </p:nvSpPr>
        <p:spPr bwMode="auto">
          <a:xfrm>
            <a:off x="768078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278" name="AutoShape 20"/>
          <p:cNvSpPr>
            <a:spLocks noChangeArrowheads="1"/>
          </p:cNvSpPr>
          <p:nvPr/>
        </p:nvSpPr>
        <p:spPr bwMode="auto">
          <a:xfrm>
            <a:off x="7691895" y="2490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279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280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281" name="AutoShape 20"/>
          <p:cNvSpPr>
            <a:spLocks noChangeArrowheads="1"/>
          </p:cNvSpPr>
          <p:nvPr/>
        </p:nvSpPr>
        <p:spPr bwMode="auto">
          <a:xfrm>
            <a:off x="7714120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282" name="AutoShape 20"/>
          <p:cNvSpPr>
            <a:spLocks noChangeArrowheads="1"/>
          </p:cNvSpPr>
          <p:nvPr/>
        </p:nvSpPr>
        <p:spPr bwMode="auto">
          <a:xfrm>
            <a:off x="76490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283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28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285" name="AutoShape 20"/>
          <p:cNvSpPr>
            <a:spLocks noChangeArrowheads="1"/>
          </p:cNvSpPr>
          <p:nvPr/>
        </p:nvSpPr>
        <p:spPr bwMode="auto">
          <a:xfrm>
            <a:off x="7669670" y="17280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286" name="AutoShape 20"/>
          <p:cNvSpPr>
            <a:spLocks noChangeArrowheads="1"/>
          </p:cNvSpPr>
          <p:nvPr/>
        </p:nvSpPr>
        <p:spPr bwMode="auto">
          <a:xfrm>
            <a:off x="766014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287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288" name="AutoShape 20"/>
          <p:cNvSpPr>
            <a:spLocks noChangeArrowheads="1"/>
          </p:cNvSpPr>
          <p:nvPr/>
        </p:nvSpPr>
        <p:spPr bwMode="auto">
          <a:xfrm>
            <a:off x="7703008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289" name="AutoShape 20"/>
          <p:cNvSpPr>
            <a:spLocks noChangeArrowheads="1"/>
          </p:cNvSpPr>
          <p:nvPr/>
        </p:nvSpPr>
        <p:spPr bwMode="auto">
          <a:xfrm>
            <a:off x="7691895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290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291" name="AutoShape 20"/>
          <p:cNvSpPr>
            <a:spLocks noChangeArrowheads="1"/>
          </p:cNvSpPr>
          <p:nvPr/>
        </p:nvSpPr>
        <p:spPr bwMode="auto">
          <a:xfrm>
            <a:off x="7703008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292" name="AutoShape 20"/>
          <p:cNvSpPr>
            <a:spLocks noChangeArrowheads="1"/>
          </p:cNvSpPr>
          <p:nvPr/>
        </p:nvSpPr>
        <p:spPr bwMode="auto">
          <a:xfrm>
            <a:off x="7669670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293" name="AutoShape 20"/>
          <p:cNvSpPr>
            <a:spLocks noChangeArrowheads="1"/>
          </p:cNvSpPr>
          <p:nvPr/>
        </p:nvSpPr>
        <p:spPr bwMode="auto">
          <a:xfrm>
            <a:off x="7703008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714120" y="25059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295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296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297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298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299" name="AutoShape 20"/>
          <p:cNvSpPr>
            <a:spLocks noChangeArrowheads="1"/>
          </p:cNvSpPr>
          <p:nvPr/>
        </p:nvSpPr>
        <p:spPr bwMode="auto">
          <a:xfrm>
            <a:off x="7691895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00" name="AutoShape 20"/>
          <p:cNvSpPr>
            <a:spLocks noChangeArrowheads="1"/>
          </p:cNvSpPr>
          <p:nvPr/>
        </p:nvSpPr>
        <p:spPr bwMode="auto">
          <a:xfrm>
            <a:off x="7703008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01" name="AutoShape 20"/>
          <p:cNvSpPr>
            <a:spLocks noChangeArrowheads="1"/>
          </p:cNvSpPr>
          <p:nvPr/>
        </p:nvSpPr>
        <p:spPr bwMode="auto">
          <a:xfrm>
            <a:off x="7725233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02" name="AutoShape 20"/>
          <p:cNvSpPr>
            <a:spLocks noChangeArrowheads="1"/>
          </p:cNvSpPr>
          <p:nvPr/>
        </p:nvSpPr>
        <p:spPr bwMode="auto">
          <a:xfrm>
            <a:off x="7703008" y="22836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03" name="AutoShape 20"/>
          <p:cNvSpPr>
            <a:spLocks noChangeArrowheads="1"/>
          </p:cNvSpPr>
          <p:nvPr/>
        </p:nvSpPr>
        <p:spPr bwMode="auto">
          <a:xfrm>
            <a:off x="7691895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04" name="AutoShape 20"/>
          <p:cNvSpPr>
            <a:spLocks noChangeArrowheads="1"/>
          </p:cNvSpPr>
          <p:nvPr/>
        </p:nvSpPr>
        <p:spPr bwMode="auto">
          <a:xfrm>
            <a:off x="7669670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05" name="AutoShape 20"/>
          <p:cNvSpPr>
            <a:spLocks noChangeArrowheads="1"/>
          </p:cNvSpPr>
          <p:nvPr/>
        </p:nvSpPr>
        <p:spPr bwMode="auto">
          <a:xfrm>
            <a:off x="768078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06" name="AutoShape 20"/>
          <p:cNvSpPr>
            <a:spLocks noChangeArrowheads="1"/>
          </p:cNvSpPr>
          <p:nvPr/>
        </p:nvSpPr>
        <p:spPr bwMode="auto">
          <a:xfrm>
            <a:off x="7680783" y="23948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07" name="AutoShape 20"/>
          <p:cNvSpPr>
            <a:spLocks noChangeArrowheads="1"/>
          </p:cNvSpPr>
          <p:nvPr/>
        </p:nvSpPr>
        <p:spPr bwMode="auto">
          <a:xfrm>
            <a:off x="7714120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08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09" name="AutoShape 20"/>
          <p:cNvSpPr>
            <a:spLocks noChangeArrowheads="1"/>
          </p:cNvSpPr>
          <p:nvPr/>
        </p:nvSpPr>
        <p:spPr bwMode="auto">
          <a:xfrm>
            <a:off x="7680783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10" name="AutoShape 20"/>
          <p:cNvSpPr>
            <a:spLocks noChangeArrowheads="1"/>
          </p:cNvSpPr>
          <p:nvPr/>
        </p:nvSpPr>
        <p:spPr bwMode="auto">
          <a:xfrm>
            <a:off x="7680783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11" name="AutoShape 20"/>
          <p:cNvSpPr>
            <a:spLocks noChangeArrowheads="1"/>
          </p:cNvSpPr>
          <p:nvPr/>
        </p:nvSpPr>
        <p:spPr bwMode="auto">
          <a:xfrm>
            <a:off x="7680783" y="217256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12" name="AutoShape 20"/>
          <p:cNvSpPr>
            <a:spLocks noChangeArrowheads="1"/>
          </p:cNvSpPr>
          <p:nvPr/>
        </p:nvSpPr>
        <p:spPr bwMode="auto">
          <a:xfrm>
            <a:off x="7691895" y="206143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13" name="AutoShape 20"/>
          <p:cNvSpPr>
            <a:spLocks noChangeArrowheads="1"/>
          </p:cNvSpPr>
          <p:nvPr/>
        </p:nvSpPr>
        <p:spPr bwMode="auto">
          <a:xfrm>
            <a:off x="7703008" y="195031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14" name="AutoShape 20"/>
          <p:cNvSpPr>
            <a:spLocks noChangeArrowheads="1"/>
          </p:cNvSpPr>
          <p:nvPr/>
        </p:nvSpPr>
        <p:spPr bwMode="auto">
          <a:xfrm>
            <a:off x="7703008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15" name="AutoShape 20"/>
          <p:cNvSpPr>
            <a:spLocks noChangeArrowheads="1"/>
          </p:cNvSpPr>
          <p:nvPr/>
        </p:nvSpPr>
        <p:spPr bwMode="auto">
          <a:xfrm>
            <a:off x="7725233" y="183918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7" y="118889"/>
            <a:ext cx="1138107" cy="145628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6" y="380999"/>
            <a:ext cx="953310" cy="103683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216625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193122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208366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166768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236017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219200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219200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230312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217921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199827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234742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209664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248709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235731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230613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255690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227759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206809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237295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259821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265227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211927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209664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227759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221765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230613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270656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232877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221765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254822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217921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207798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232877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237596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233165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217921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224904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221765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236017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218910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225893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214780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243002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248709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219211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225893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232877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234452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244577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228748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214780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230613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244577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228254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230120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226674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241724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232877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191879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94467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5000"/>
                            </p:stCondLst>
                            <p:childTnLst>
                              <p:par>
                                <p:cTn id="2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2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6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4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33000"/>
                            </p:stCondLst>
                            <p:childTnLst>
                              <p:par>
                                <p:cTn id="2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4000"/>
                            </p:stCondLst>
                            <p:childTnLst>
                              <p:par>
                                <p:cTn id="2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8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35000"/>
                            </p:stCondLst>
                            <p:childTnLst>
                              <p:par>
                                <p:cTn id="3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6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4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3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0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39000"/>
                            </p:stCondLst>
                            <p:childTnLst>
                              <p:par>
                                <p:cTn id="3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4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8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40000"/>
                            </p:stCondLst>
                            <p:childTnLst>
                              <p:par>
                                <p:cTn id="3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6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4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43000"/>
                            </p:stCondLst>
                            <p:childTnLst>
                              <p:par>
                                <p:cTn id="3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44000"/>
                            </p:stCondLst>
                            <p:childTnLst>
                              <p:par>
                                <p:cTn id="3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8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45000"/>
                            </p:stCondLst>
                            <p:childTnLst>
                              <p:par>
                                <p:cTn id="3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6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4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48000"/>
                            </p:stCondLst>
                            <p:childTnLst>
                              <p:par>
                                <p:cTn id="4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49000"/>
                            </p:stCondLst>
                            <p:childTnLst>
                              <p:par>
                                <p:cTn id="4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4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8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50000"/>
                            </p:stCondLst>
                            <p:childTnLst>
                              <p:par>
                                <p:cTn id="4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8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53000"/>
                            </p:stCondLst>
                            <p:childTnLst>
                              <p:par>
                                <p:cTn id="4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6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>
                            <p:stCondLst>
                              <p:cond delay="54000"/>
                            </p:stCondLst>
                            <p:childTnLst>
                              <p:par>
                                <p:cTn id="4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8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55000"/>
                            </p:stCondLst>
                            <p:childTnLst>
                              <p:par>
                                <p:cTn id="4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6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6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8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4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9000"/>
                            </p:stCondLst>
                            <p:childTnLst>
                              <p:par>
                                <p:cTn id="4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4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60000"/>
                            </p:stCondLst>
                            <p:childTnLst>
                              <p:par>
                                <p:cTn id="5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6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4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63000"/>
                            </p:stCondLst>
                            <p:childTnLst>
                              <p:par>
                                <p:cTn id="5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6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0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64000"/>
                            </p:stCondLst>
                            <p:childTnLst>
                              <p:par>
                                <p:cTn id="5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8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65000"/>
                            </p:stCondLst>
                            <p:childTnLst>
                              <p:par>
                                <p:cTn id="5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6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68000"/>
                            </p:stCondLst>
                            <p:childTnLst>
                              <p:par>
                                <p:cTn id="5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0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69000"/>
                            </p:stCondLst>
                            <p:childTnLst>
                              <p:par>
                                <p:cTn id="5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8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70000"/>
                            </p:stCondLst>
                            <p:childTnLst>
                              <p:par>
                                <p:cTn id="5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4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8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2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73000"/>
                            </p:stCondLst>
                            <p:childTnLst>
                              <p:par>
                                <p:cTn id="6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0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74000"/>
                            </p:stCondLst>
                            <p:childTnLst>
                              <p:par>
                                <p:cTn id="6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4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8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75000"/>
                            </p:stCondLst>
                            <p:childTnLst>
                              <p:par>
                                <p:cTn id="6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2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6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0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4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8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2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78000"/>
                            </p:stCondLst>
                            <p:childTnLst>
                              <p:par>
                                <p:cTn id="6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6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0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79000"/>
                            </p:stCondLst>
                            <p:childTnLst>
                              <p:par>
                                <p:cTn id="6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4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8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80000"/>
                            </p:stCondLst>
                            <p:childTnLst>
                              <p:par>
                                <p:cTn id="6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2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6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8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0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8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83000"/>
                            </p:stCondLst>
                            <p:childTnLst>
                              <p:par>
                                <p:cTn id="6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84000"/>
                            </p:stCondLst>
                            <p:childTnLst>
                              <p:par>
                                <p:cTn id="6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8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85000"/>
                            </p:stCondLst>
                            <p:childTnLst>
                              <p:par>
                                <p:cTn id="7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2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4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6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8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2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88000"/>
                            </p:stCondLst>
                            <p:childTnLst>
                              <p:par>
                                <p:cTn id="7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6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0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89000"/>
                            </p:stCondLst>
                            <p:childTnLst>
                              <p:par>
                                <p:cTn id="7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4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8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0" fill="hold">
                            <p:stCondLst>
                              <p:cond delay="90000"/>
                            </p:stCondLst>
                            <p:childTnLst>
                              <p:par>
                                <p:cTn id="7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2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6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0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4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8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2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4" fill="hold">
                            <p:stCondLst>
                              <p:cond delay="93000"/>
                            </p:stCondLst>
                            <p:childTnLst>
                              <p:par>
                                <p:cTn id="7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6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0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94000"/>
                            </p:stCondLst>
                            <p:childTnLst>
                              <p:par>
                                <p:cTn id="7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4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95000"/>
                            </p:stCondLst>
                            <p:childTnLst>
                              <p:par>
                                <p:cTn id="7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6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8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0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8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2"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98000"/>
                            </p:stCondLst>
                            <p:childTnLst>
                              <p:par>
                                <p:cTn id="80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6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0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2" fill="hold">
                            <p:stCondLst>
                              <p:cond delay="99000"/>
                            </p:stCondLst>
                            <p:childTnLst>
                              <p:par>
                                <p:cTn id="81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4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8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2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2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6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0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4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8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2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4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6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5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4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8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0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6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2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6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8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2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4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8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6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0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9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4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8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110000"/>
                            </p:stCondLst>
                            <p:childTnLst>
                              <p:par>
                                <p:cTn id="90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2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6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8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0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4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8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2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2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6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0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2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4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2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6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8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0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4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8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4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6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0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2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4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5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6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1000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8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2" dur="3000" tmFilter="0, 0; .2, .5; .8, .5; 1, 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3" dur="1500" autoRev="1" fill="hold"/>
                                        <p:tgtEl>
                                          <p:spTgt spid="2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24901"/>
              </p:ext>
            </p:extLst>
          </p:nvPr>
        </p:nvGraphicFramePr>
        <p:xfrm>
          <a:off x="228600" y="1600200"/>
          <a:ext cx="4191000" cy="37095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74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trái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 phải</a:t>
                      </a: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gõ phím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trỏ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F  G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J  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giữa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D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K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áp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S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L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út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A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;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711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Ngón cái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400" b="1" baseline="0"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cách</a:t>
                      </a:r>
                      <a:endParaRPr lang="en-US" sz="2400" b="1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75433" marR="75433" marT="37716" marB="37716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858" y="1905000"/>
            <a:ext cx="4267200" cy="3067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227"/>
          <p:cNvSpPr txBox="1">
            <a:spLocks noChangeArrowheads="1"/>
          </p:cNvSpPr>
          <p:nvPr/>
        </p:nvSpPr>
        <p:spPr bwMode="auto">
          <a:xfrm>
            <a:off x="228600" y="667269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Cách gõ các phím ở hàng cơ sở:</a:t>
            </a:r>
            <a:endParaRPr lang="vi-VN" sz="2800" b="1" u="sng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01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381" y="2842036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62" y="2842035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86" y="989783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94" y="1046150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44" y="1037799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25" y="1046150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848" y="10774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832" y="1077465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395" y="1077465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470" y="106441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120" y="1068071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20" y="1077465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95" y="1064417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373718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611" y="1491868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903" y="1420299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86" y="1373718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25" y="1380762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374" y="1420299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860" y="1522007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736" y="1416458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24" y="1470566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532" y="1470991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577" y="3038571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62" y="3038571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3069187" y="1424280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597" y="1078833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64" y="1088749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234183" y="1302182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1140000">
            <a:off x="5279173" y="1614878"/>
            <a:ext cx="56488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04" y="1080857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5009229" y="1310702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933557" y="1470566"/>
            <a:ext cx="758229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86" y="1485083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0455" y="128619"/>
            <a:ext cx="61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93197" y="165153"/>
            <a:ext cx="577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9304" y="174166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98328" y="165153"/>
            <a:ext cx="5338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63471" y="104859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862736" y="168285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444583" y="184191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85553" y="165153"/>
            <a:ext cx="490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12211" y="169577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17979" y="165153"/>
            <a:ext cx="661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941342" y="494069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566219" y="4929704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3" name="Right Arrow 2">
            <a:hlinkClick r:id="rId28" action="ppaction://hlinksldjump"/>
          </p:cNvPr>
          <p:cNvSpPr/>
          <p:nvPr/>
        </p:nvSpPr>
        <p:spPr bwMode="auto">
          <a:xfrm>
            <a:off x="8305800" y="6400800"/>
            <a:ext cx="685800" cy="381000"/>
          </a:xfrm>
          <a:prstGeom prst="rightArrow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50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6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9" grpId="0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495" y="2939968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76" y="2939967"/>
            <a:ext cx="3276860" cy="863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87715"/>
            <a:ext cx="6400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208" y="1144082"/>
            <a:ext cx="62865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58" y="1135731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239" y="1144082"/>
            <a:ext cx="609600" cy="87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2" y="1175397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946" y="1175397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509" y="1175397"/>
            <a:ext cx="6000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584" y="1162349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34" y="1166003"/>
            <a:ext cx="647700" cy="847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7" name="Picture 2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34" y="1175397"/>
            <a:ext cx="6381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109" y="1162349"/>
            <a:ext cx="600075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1471650"/>
            <a:ext cx="271942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25" y="1589800"/>
            <a:ext cx="643133" cy="135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017" y="1518231"/>
            <a:ext cx="518915" cy="137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71650"/>
            <a:ext cx="565224" cy="1521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39" y="1478694"/>
            <a:ext cx="758229" cy="19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88" y="1518231"/>
            <a:ext cx="2682658" cy="364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974" y="1619939"/>
            <a:ext cx="697217" cy="180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850" y="1514390"/>
            <a:ext cx="549313" cy="147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38" y="1568498"/>
            <a:ext cx="442912" cy="141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646" y="1568923"/>
            <a:ext cx="571500" cy="176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91" y="3136503"/>
            <a:ext cx="1033462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76" y="3136503"/>
            <a:ext cx="1044107" cy="133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 rot="1380000">
            <a:off x="2980301" y="1522212"/>
            <a:ext cx="552870" cy="1465903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11" y="1176765"/>
            <a:ext cx="600075" cy="85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178" y="1186681"/>
            <a:ext cx="5905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 rot="1320000">
            <a:off x="3145297" y="1400114"/>
            <a:ext cx="758229" cy="175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Oval 38"/>
          <p:cNvSpPr/>
          <p:nvPr/>
        </p:nvSpPr>
        <p:spPr bwMode="auto">
          <a:xfrm rot="-840000">
            <a:off x="5226942" y="1587961"/>
            <a:ext cx="523667" cy="1586360"/>
          </a:xfrm>
          <a:prstGeom prst="ellipse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1" name="Picture 2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818" y="1178789"/>
            <a:ext cx="628650" cy="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20000">
            <a:off x="4882381" y="1413158"/>
            <a:ext cx="763577" cy="2174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097"/>
          <a:stretch/>
        </p:blipFill>
        <p:spPr bwMode="auto">
          <a:xfrm>
            <a:off x="2808839" y="1478694"/>
            <a:ext cx="758229" cy="146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63" y="1605781"/>
            <a:ext cx="697217" cy="192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9459" y="37485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926962" y="374858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38932" y="3852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246480" y="397822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145476" y="31673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j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699720" y="379829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395609" y="367302"/>
            <a:ext cx="3273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071333" y="316734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00133" y="33327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09832" y="374858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78653" y="6468015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A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492109" y="6468015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71915" y="6475929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250114" y="6468015"/>
            <a:ext cx="725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F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626107" y="6468015"/>
            <a:ext cx="810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G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047159" y="6462867"/>
            <a:ext cx="7821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495694" y="6462867"/>
            <a:ext cx="667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J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42797" y="6447838"/>
            <a:ext cx="753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278459" y="6447838"/>
            <a:ext cx="6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96615" y="6447838"/>
            <a:ext cx="553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57835" y="6449226"/>
            <a:ext cx="1866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CACH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03410" y="5071515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trái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471728" y="5058989"/>
            <a:ext cx="1981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Tay phải</a:t>
            </a:r>
          </a:p>
        </p:txBody>
      </p:sp>
      <p:sp>
        <p:nvSpPr>
          <p:cNvPr id="66" name="Text Box 63"/>
          <p:cNvSpPr txBox="1">
            <a:spLocks noChangeArrowheads="1"/>
          </p:cNvSpPr>
          <p:nvPr/>
        </p:nvSpPr>
        <p:spPr bwMode="auto">
          <a:xfrm>
            <a:off x="613697" y="5309508"/>
            <a:ext cx="8458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i="1" u="sng" dirty="0" err="1">
                <a:solidFill>
                  <a:srgbClr val="FF0000"/>
                </a:solidFill>
              </a:rPr>
              <a:t>Chú</a:t>
            </a:r>
            <a:r>
              <a:rPr lang="en-US" sz="2800" b="1" i="1" u="sng" dirty="0">
                <a:solidFill>
                  <a:srgbClr val="FF0000"/>
                </a:solidFill>
              </a:rPr>
              <a:t> ý :</a:t>
            </a:r>
            <a:r>
              <a:rPr lang="en-US" sz="2800" b="1" dirty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4A0EF2"/>
                </a:solidFill>
              </a:rPr>
              <a:t>- </a:t>
            </a:r>
            <a:r>
              <a:rPr lang="en-US" sz="2800" b="1" dirty="0">
                <a:solidFill>
                  <a:srgbClr val="4A0EF2"/>
                </a:solidFill>
              </a:rPr>
              <a:t>S</a:t>
            </a:r>
            <a:r>
              <a:rPr lang="en-US" sz="2800" b="1" dirty="0">
                <a:solidFill>
                  <a:srgbClr val="0000CC"/>
                </a:solidFill>
              </a:rPr>
              <a:t>au </a:t>
            </a:r>
            <a:r>
              <a:rPr lang="en-US" sz="2800" b="1" dirty="0" err="1">
                <a:solidFill>
                  <a:srgbClr val="0000CC"/>
                </a:solidFill>
              </a:rPr>
              <a:t>khi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gõ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xong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phải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đưa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ngón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tay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trở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về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phím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xuất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phát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tương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ứng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là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F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hoặc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J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510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0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0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0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0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0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0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0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9" grpId="0" animBg="1"/>
      <p:bldP spid="39" grpId="1" animBg="1"/>
      <p:bldP spid="2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3" grpId="0"/>
      <p:bldP spid="3" grpId="0"/>
      <p:bldP spid="47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C3E26F-73C8-4422-84C6-C182CB8FF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166" y="609600"/>
            <a:ext cx="7539991" cy="1066800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RAPIDTYPING</a:t>
            </a:r>
            <a:r>
              <a:rPr lang="en-US" sz="32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solidFill>
                  <a:srgbClr val="1F3763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D2F0DC-905D-4D8D-8944-F4C4318B8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3450613"/>
          </a:xfrm>
        </p:spPr>
        <p:txBody>
          <a:bodyPr>
            <a:no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RapidTyping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1F3763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5144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88A0E1-D961-4F85-BFA7-D52447818F4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8077200" cy="464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20FD5B-DAA2-4892-8572-6E71E6976A67}"/>
              </a:ext>
            </a:extLst>
          </p:cNvPr>
          <p:cNvSpPr txBox="1"/>
          <p:nvPr/>
        </p:nvSpPr>
        <p:spPr>
          <a:xfrm>
            <a:off x="152400" y="-79534"/>
            <a:ext cx="88392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(space).</a:t>
            </a:r>
            <a:endParaRPr lang="en-US" sz="31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482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353E8E-A54F-415A-89C0-F87E9825256C}"/>
              </a:ext>
            </a:extLst>
          </p:cNvPr>
          <p:cNvSpPr txBox="1"/>
          <p:nvPr/>
        </p:nvSpPr>
        <p:spPr>
          <a:xfrm>
            <a:off x="533400" y="182940"/>
            <a:ext cx="8305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RapidTyping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F92DD7-3BE3-4C54-A6AD-735B98AAD9E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89858"/>
            <a:ext cx="7543800" cy="3601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60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590800"/>
            <a:ext cx="8287555" cy="2971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2567" y="1447800"/>
            <a:ext cx="8236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2397690" y="126153"/>
            <a:ext cx="40862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KIỂM TRA BÀI CŨ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587043"/>
            <a:ext cx="8236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646" y="3733800"/>
            <a:ext cx="8092120" cy="5334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5800" y="786825"/>
            <a:ext cx="6941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Quan sát khu vực chính của bàn phím: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3336099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53000" y="4076700"/>
            <a:ext cx="152400" cy="0"/>
          </a:xfrm>
          <a:prstGeom prst="line">
            <a:avLst/>
          </a:prstGeom>
          <a:ln w="381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743200" y="4800600"/>
            <a:ext cx="3200400" cy="6096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19400" y="5791200"/>
            <a:ext cx="3505200" cy="646331"/>
          </a:xfrm>
          <a:prstGeom prst="rect">
            <a:avLst/>
          </a:prstGeom>
          <a:noFill/>
          <a:ln>
            <a:solidFill>
              <a:srgbClr val="99003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itchFamily="18" charset="0"/>
                <a:cs typeface="Times New Roman" pitchFamily="18" charset="0"/>
              </a:rPr>
              <a:t>Hai phím có gai</a:t>
            </a:r>
          </a:p>
        </p:txBody>
      </p:sp>
      <p:cxnSp>
        <p:nvCxnSpPr>
          <p:cNvPr id="11" name="Straight Connector 10"/>
          <p:cNvCxnSpPr>
            <a:endCxn id="6" idx="0"/>
          </p:cNvCxnSpPr>
          <p:nvPr/>
        </p:nvCxnSpPr>
        <p:spPr>
          <a:xfrm>
            <a:off x="3488499" y="4076700"/>
            <a:ext cx="1083501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6" idx="0"/>
          </p:cNvCxnSpPr>
          <p:nvPr/>
        </p:nvCxnSpPr>
        <p:spPr>
          <a:xfrm flipH="1">
            <a:off x="4572000" y="4076700"/>
            <a:ext cx="457200" cy="1714500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58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2" grpId="0" animBg="1"/>
      <p:bldP spid="2" grpId="1" animBg="1"/>
      <p:bldP spid="3" grpId="0"/>
      <p:bldP spid="3" grpId="1"/>
      <p:bldP spid="5" grpId="0" animBg="1"/>
      <p:bldP spid="5" grpId="1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8DF673-BE7C-4C16-A369-577C24DCFC12}"/>
              </a:ext>
            </a:extLst>
          </p:cNvPr>
          <p:cNvSpPr txBox="1"/>
          <p:nvPr/>
        </p:nvSpPr>
        <p:spPr>
          <a:xfrm>
            <a:off x="76200" y="1905000"/>
            <a:ext cx="8915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EN2. Beginner,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 Basics - Lessons 1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1. Basics - Lesson 2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7731E27-B94A-4970-8FF0-E99FF1A851E0}"/>
              </a:ext>
            </a:extLst>
          </p:cNvPr>
          <p:cNvGrpSpPr/>
          <p:nvPr/>
        </p:nvGrpSpPr>
        <p:grpSpPr>
          <a:xfrm>
            <a:off x="0" y="601009"/>
            <a:ext cx="9144000" cy="938606"/>
            <a:chOff x="-11482" y="45665"/>
            <a:chExt cx="9144000" cy="457200"/>
          </a:xfrm>
        </p:grpSpPr>
        <p:pic>
          <p:nvPicPr>
            <p:cNvPr id="7" name="Picture 2" descr="tpage4">
              <a:extLst>
                <a:ext uri="{FF2B5EF4-FFF2-40B4-BE49-F238E27FC236}">
                  <a16:creationId xmlns:a16="http://schemas.microsoft.com/office/drawing/2014/main" xmlns="" id="{24C90A84-796E-4009-B24B-EF4A4348B5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82" y="45665"/>
              <a:ext cx="9144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WordArt 3">
              <a:extLst>
                <a:ext uri="{FF2B5EF4-FFF2-40B4-BE49-F238E27FC236}">
                  <a16:creationId xmlns:a16="http://schemas.microsoft.com/office/drawing/2014/main" xmlns="" id="{3F86ED6E-AF73-4FF1-B914-D301F23A068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113767" y="138459"/>
              <a:ext cx="4210833" cy="27161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000" kern="10">
                  <a:ln w="9525">
                    <a:solidFill>
                      <a:srgbClr val="800080"/>
                    </a:solidFill>
                    <a:round/>
                    <a:headEnd/>
                    <a:tailEnd/>
                  </a:ln>
                  <a:solidFill>
                    <a:srgbClr val="CC3300"/>
                  </a:solidFill>
                  <a:latin typeface="Times New Roman"/>
                  <a:cs typeface="Times New Roman"/>
                </a:rPr>
                <a:t>THỰC HÀNH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82133EF-3FCB-4578-93A8-45852D7A82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0"/>
            <a:ext cx="4572000" cy="228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5124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AutoShape 2"/>
          <p:cNvSpPr>
            <a:spLocks noChangeArrowheads="1"/>
          </p:cNvSpPr>
          <p:nvPr/>
        </p:nvSpPr>
        <p:spPr bwMode="auto">
          <a:xfrm>
            <a:off x="457200" y="228600"/>
            <a:ext cx="8153400" cy="457200"/>
          </a:xfrm>
          <a:prstGeom prst="horizontalScroll">
            <a:avLst>
              <a:gd name="adj" fmla="val 125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>
                <a:solidFill>
                  <a:srgbClr val="FF0000"/>
                </a:solidFill>
                <a:cs typeface="Times New Roman" pitchFamily="18" charset="0"/>
              </a:rPr>
              <a:t>Ai nhanh hơn?</a:t>
            </a:r>
          </a:p>
        </p:txBody>
      </p:sp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357188" y="14478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Câu 1: Để gõ các phím F,G ta dùng ngón tay nào ?</a:t>
            </a:r>
          </a:p>
        </p:txBody>
      </p:sp>
      <p:sp>
        <p:nvSpPr>
          <p:cNvPr id="359428" name="Rectangle 4"/>
          <p:cNvSpPr>
            <a:spLocks noChangeArrowheads="1"/>
          </p:cNvSpPr>
          <p:nvPr/>
        </p:nvSpPr>
        <p:spPr bwMode="auto">
          <a:xfrm>
            <a:off x="3048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 </a:t>
            </a: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29" name="Rectangle 5"/>
          <p:cNvSpPr>
            <a:spLocks noChangeArrowheads="1"/>
          </p:cNvSpPr>
          <p:nvPr/>
        </p:nvSpPr>
        <p:spPr bwMode="auto">
          <a:xfrm>
            <a:off x="23622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Time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giữa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4495800" y="220027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phải</a:t>
            </a:r>
          </a:p>
        </p:txBody>
      </p:sp>
      <p:sp>
        <p:nvSpPr>
          <p:cNvPr id="359431" name="Rectangle 7"/>
          <p:cNvSpPr>
            <a:spLocks noChangeArrowheads="1"/>
          </p:cNvSpPr>
          <p:nvPr/>
        </p:nvSpPr>
        <p:spPr bwMode="auto">
          <a:xfrm>
            <a:off x="6705600" y="22098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út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2" name="Oval 8"/>
          <p:cNvSpPr>
            <a:spLocks noChangeArrowheads="1"/>
          </p:cNvSpPr>
          <p:nvPr/>
        </p:nvSpPr>
        <p:spPr bwMode="auto">
          <a:xfrm>
            <a:off x="423863" y="2286000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59433" name="Text Box 9"/>
          <p:cNvSpPr txBox="1">
            <a:spLocks noChangeArrowheads="1"/>
          </p:cNvSpPr>
          <p:nvPr/>
        </p:nvSpPr>
        <p:spPr bwMode="auto">
          <a:xfrm>
            <a:off x="304800" y="3276600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Câu 2: Để gõ các phím H, J ta dùng ngón tay nào ?</a:t>
            </a:r>
            <a:r>
              <a:rPr lang="en-US" sz="2800" b="1">
                <a:solidFill>
                  <a:srgbClr val="3333FF"/>
                </a:solidFill>
                <a:latin typeface=".VnTime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9434" name="Rectangle 10"/>
          <p:cNvSpPr>
            <a:spLocks noChangeArrowheads="1"/>
          </p:cNvSpPr>
          <p:nvPr/>
        </p:nvSpPr>
        <p:spPr bwMode="auto">
          <a:xfrm>
            <a:off x="6705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4.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trái</a:t>
            </a:r>
          </a:p>
        </p:txBody>
      </p:sp>
      <p:sp>
        <p:nvSpPr>
          <p:cNvPr id="359435" name="Rectangle 11"/>
          <p:cNvSpPr>
            <a:spLocks noChangeArrowheads="1"/>
          </p:cNvSpPr>
          <p:nvPr/>
        </p:nvSpPr>
        <p:spPr bwMode="auto">
          <a:xfrm>
            <a:off x="2362200" y="39719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giữa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</a:t>
            </a:r>
          </a:p>
        </p:txBody>
      </p:sp>
      <p:sp>
        <p:nvSpPr>
          <p:cNvPr id="359436" name="Rectangle 12"/>
          <p:cNvSpPr>
            <a:spLocks noChangeArrowheads="1"/>
          </p:cNvSpPr>
          <p:nvPr/>
        </p:nvSpPr>
        <p:spPr bwMode="auto">
          <a:xfrm>
            <a:off x="44958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77777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7" name="Rectangle 13"/>
          <p:cNvSpPr>
            <a:spLocks noChangeArrowheads="1"/>
          </p:cNvSpPr>
          <p:nvPr/>
        </p:nvSpPr>
        <p:spPr bwMode="auto">
          <a:xfrm>
            <a:off x="228600" y="39624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út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38" name="Oval 14"/>
          <p:cNvSpPr>
            <a:spLocks noChangeArrowheads="1"/>
          </p:cNvSpPr>
          <p:nvPr/>
        </p:nvSpPr>
        <p:spPr bwMode="auto">
          <a:xfrm>
            <a:off x="4648200" y="4038600"/>
            <a:ext cx="3810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Times New Roman" pitchFamily="18" charset="0"/>
              </a:rPr>
              <a:t>C</a:t>
            </a:r>
            <a:r>
              <a:rPr lang="en-US" sz="2400" b="1">
                <a:solidFill>
                  <a:srgbClr val="3333FF"/>
                </a:solidFill>
                <a:cs typeface="Times New Roman" pitchFamily="18" charset="0"/>
              </a:rPr>
              <a:t>âu 3: Để gõ phím cách ta dùng ngón tay nào ?</a:t>
            </a:r>
            <a:r>
              <a:rPr lang="en-US" sz="2800" b="1">
                <a:solidFill>
                  <a:srgbClr val="3333FF"/>
                </a:solidFill>
                <a:latin typeface=".VnTime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359440" name="Rectangle 16"/>
          <p:cNvSpPr>
            <a:spLocks noChangeArrowheads="1"/>
          </p:cNvSpPr>
          <p:nvPr/>
        </p:nvSpPr>
        <p:spPr bwMode="auto">
          <a:xfrm>
            <a:off x="228600" y="5572125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marL="457200" indent="-4572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 tay trái</a:t>
            </a:r>
          </a:p>
        </p:txBody>
      </p:sp>
      <p:sp>
        <p:nvSpPr>
          <p:cNvPr id="359441" name="Rectangle 17"/>
          <p:cNvSpPr>
            <a:spLocks noChangeArrowheads="1"/>
          </p:cNvSpPr>
          <p:nvPr/>
        </p:nvSpPr>
        <p:spPr bwMode="auto">
          <a:xfrm>
            <a:off x="2286000" y="5572125"/>
            <a:ext cx="32766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777777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cái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trái hoặc tay phải</a:t>
            </a:r>
          </a:p>
        </p:txBody>
      </p:sp>
      <p:sp>
        <p:nvSpPr>
          <p:cNvPr id="359442" name="Rectangle 18"/>
          <p:cNvSpPr>
            <a:spLocks noChangeArrowheads="1"/>
          </p:cNvSpPr>
          <p:nvPr/>
        </p:nvSpPr>
        <p:spPr bwMode="auto">
          <a:xfrm>
            <a:off x="5791200" y="5562600"/>
            <a:ext cx="1981200" cy="914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000" b="1">
                <a:solidFill>
                  <a:srgbClr val="000000"/>
                </a:solidFill>
                <a:cs typeface="Times New Roman" pitchFamily="18" charset="0"/>
              </a:rPr>
              <a:t>Ng</a:t>
            </a: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ón trỏ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cs typeface="Times New Roman" pitchFamily="18" charset="0"/>
              </a:rPr>
              <a:t>tay phải</a:t>
            </a:r>
          </a:p>
        </p:txBody>
      </p:sp>
      <p:sp>
        <p:nvSpPr>
          <p:cNvPr id="359444" name="Oval 20"/>
          <p:cNvSpPr>
            <a:spLocks noChangeArrowheads="1"/>
          </p:cNvSpPr>
          <p:nvPr/>
        </p:nvSpPr>
        <p:spPr bwMode="auto">
          <a:xfrm>
            <a:off x="3048000" y="5638800"/>
            <a:ext cx="457200" cy="4572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359445" name="Picture 21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6" name="Picture 22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7" name="Picture 23" descr="32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6210300"/>
            <a:ext cx="685800" cy="64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48" name="Picture 24" descr="daisy_button_red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57" name="Line 33"/>
          <p:cNvSpPr>
            <a:spLocks noChangeShapeType="1"/>
          </p:cNvSpPr>
          <p:nvPr/>
        </p:nvSpPr>
        <p:spPr bwMode="auto">
          <a:xfrm>
            <a:off x="109538" y="2655888"/>
            <a:ext cx="1587" cy="2351087"/>
          </a:xfrm>
          <a:prstGeom prst="line">
            <a:avLst/>
          </a:prstGeom>
          <a:noFill/>
          <a:ln w="38100">
            <a:solidFill>
              <a:srgbClr val="CC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Aptima" pitchFamily="2" charset="0"/>
              <a:cs typeface="Times New Roman" pitchFamily="18" charset="0"/>
            </a:endParaRPr>
          </a:p>
        </p:txBody>
      </p:sp>
      <p:sp>
        <p:nvSpPr>
          <p:cNvPr id="359458" name="Line 34"/>
          <p:cNvSpPr>
            <a:spLocks noChangeShapeType="1"/>
          </p:cNvSpPr>
          <p:nvPr/>
        </p:nvSpPr>
        <p:spPr bwMode="auto">
          <a:xfrm>
            <a:off x="55563" y="3355975"/>
            <a:ext cx="1587" cy="240188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VNI-Aptima" pitchFamily="2" charset="0"/>
              <a:cs typeface="Times New Roman" pitchFamily="18" charset="0"/>
            </a:endParaRPr>
          </a:p>
        </p:txBody>
      </p:sp>
      <p:pic>
        <p:nvPicPr>
          <p:cNvPr id="359459" name="Picture 35" descr="daisy_button_red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257800"/>
            <a:ext cx="1143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60" name="Text Box 36"/>
          <p:cNvSpPr txBox="1">
            <a:spLocks noChangeArrowheads="1"/>
          </p:cNvSpPr>
          <p:nvPr/>
        </p:nvSpPr>
        <p:spPr bwMode="auto">
          <a:xfrm>
            <a:off x="152400" y="762000"/>
            <a:ext cx="853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Hãy ch</a:t>
            </a:r>
            <a:r>
              <a:rPr lang="en-US" sz="2400" b="1">
                <a:solidFill>
                  <a:srgbClr val="3333FF"/>
                </a:solidFill>
                <a:cs typeface="Arial" charset="0"/>
              </a:rPr>
              <a:t>ọ</a:t>
            </a:r>
            <a:r>
              <a:rPr lang="en-US" sz="2800" b="1">
                <a:solidFill>
                  <a:srgbClr val="3333FF"/>
                </a:solidFill>
                <a:cs typeface="Arial" charset="0"/>
              </a:rPr>
              <a:t>n phương án đúng.</a:t>
            </a:r>
          </a:p>
        </p:txBody>
      </p:sp>
    </p:spTree>
    <p:extLst>
      <p:ext uri="{BB962C8B-B14F-4D97-AF65-F5344CB8AC3E}">
        <p14:creationId xmlns:p14="http://schemas.microsoft.com/office/powerpoint/2010/main" val="1322098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59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9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59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359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359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59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59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3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5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5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35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5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359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5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3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5" dur="2000"/>
                                        <p:tgtEl>
                                          <p:spTgt spid="3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5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59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5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5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9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5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26" grpId="0"/>
      <p:bldP spid="359427" grpId="0"/>
      <p:bldP spid="359428" grpId="0" animBg="1"/>
      <p:bldP spid="359429" grpId="0" animBg="1"/>
      <p:bldP spid="359430" grpId="0" animBg="1"/>
      <p:bldP spid="359431" grpId="0" animBg="1"/>
      <p:bldP spid="359432" grpId="0" animBg="1"/>
      <p:bldP spid="359433" grpId="0"/>
      <p:bldP spid="359434" grpId="0" animBg="1"/>
      <p:bldP spid="359435" grpId="0" animBg="1"/>
      <p:bldP spid="359436" grpId="0" animBg="1"/>
      <p:bldP spid="359437" grpId="0" animBg="1"/>
      <p:bldP spid="359438" grpId="0" animBg="1"/>
      <p:bldP spid="359439" grpId="0"/>
      <p:bldP spid="359440" grpId="0" animBg="1"/>
      <p:bldP spid="359441" grpId="0" animBg="1"/>
      <p:bldP spid="359442" grpId="0" animBg="1"/>
      <p:bldP spid="359444" grpId="0" animBg="1"/>
      <p:bldP spid="35946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715000" cy="6019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51658"/>
              </a:avLst>
            </a:prstTxWarp>
          </a:bodyPr>
          <a:lstStyle/>
          <a:p>
            <a:pPr algn="ctr"/>
            <a:r>
              <a:rPr lang="vi-VN" sz="3600" kern="10" dirty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em chăm ngoan học giỏi</a:t>
            </a:r>
          </a:p>
        </p:txBody>
      </p:sp>
      <p:pic>
        <p:nvPicPr>
          <p:cNvPr id="19459" name="Picture 3" descr="POINSE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146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POINSET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206875"/>
            <a:ext cx="28194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 descr="b25788865kk9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67000" y="5715000"/>
            <a:ext cx="3886200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 descr="33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181600"/>
            <a:ext cx="126047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3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WordArt 9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1722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kern="10" dirty="0">
                <a:ln w="12700">
                  <a:solidFill>
                    <a:srgbClr val="0000FF"/>
                  </a:solidFill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itchFamily="18" charset="0"/>
                <a:cs typeface="Times New Roman" pitchFamily="18" charset="0"/>
              </a:rPr>
              <a:t>TIẾT HỌC ĐẾN ĐÂY LÀ KẾT THÚC</a:t>
            </a:r>
          </a:p>
        </p:txBody>
      </p:sp>
      <p:pic>
        <p:nvPicPr>
          <p:cNvPr id="19466" name="Picture 10" descr="j029202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3581400"/>
            <a:ext cx="240506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Nam ngon tay ngoan - Xuan ma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01000" y="5638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615" fill="hold"/>
                                        <p:tgtEl>
                                          <p:spTgt spid="696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64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B44216-02FE-42DD-8EBD-38DFA7189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98107" cy="6858000"/>
          </a:xfrm>
          <a:prstGeom prst="rect">
            <a:avLst/>
          </a:prstGeom>
        </p:spPr>
      </p:pic>
      <p:sp>
        <p:nvSpPr>
          <p:cNvPr id="58370" name="Slide Number Placeholder 12">
            <a:extLst>
              <a:ext uri="{FF2B5EF4-FFF2-40B4-BE49-F238E27FC236}">
                <a16:creationId xmlns:a16="http://schemas.microsoft.com/office/drawing/2014/main" xmlns="" id="{BF24D0DA-D1AA-468A-89E6-786F30FC5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fld id="{60A5A2E7-0A56-4711-81FA-43A74E17A40F}" type="slidenum">
              <a:rPr lang="en-US" altLang="en-US" sz="1200">
                <a:solidFill>
                  <a:srgbClr val="898989"/>
                </a:solidFill>
                <a:latin typeface="Verdana" panose="020B0604030504040204" pitchFamily="34" charset="0"/>
              </a:rPr>
              <a:pPr>
                <a:spcBef>
                  <a:spcPct val="0"/>
                </a:spcBef>
                <a:buNone/>
                <a:defRPr/>
              </a:pPr>
              <a:t>3</a:t>
            </a:fld>
            <a:endParaRPr lang="en-US" altLang="en-US" sz="1200">
              <a:solidFill>
                <a:srgbClr val="898989"/>
              </a:solidFill>
              <a:latin typeface="Verdana" panose="020B0604030504040204" pitchFamily="34" charset="0"/>
            </a:endParaRPr>
          </a:p>
        </p:txBody>
      </p:sp>
      <p:sp>
        <p:nvSpPr>
          <p:cNvPr id="58375" name="TextBox 6">
            <a:extLst>
              <a:ext uri="{FF2B5EF4-FFF2-40B4-BE49-F238E27FC236}">
                <a16:creationId xmlns:a16="http://schemas.microsoft.com/office/drawing/2014/main" xmlns="" id="{76ED90DF-2F78-41ED-A443-78611E8F2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3058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36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TIN HỌC</a:t>
            </a:r>
          </a:p>
          <a:p>
            <a:pPr algn="ctr" eaLnBrk="0" hangingPunct="0">
              <a:spcBef>
                <a:spcPct val="0"/>
              </a:spcBef>
              <a:buNone/>
              <a:defRPr/>
            </a:pPr>
            <a:endParaRPr lang="en-US" altLang="en-US" sz="18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spcBef>
                <a:spcPct val="0"/>
              </a:spcBef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BÀI 2: EM TẬP GÕ HÀNG PHÍM CƠ SỞ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CF9D00-9AA5-4E85-A32F-7CBBD3BAF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EF6DE6C-8AF3-4C90-8270-90EBFD61E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9A0849-174B-447A-A22A-289EDED87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10">
            <a:extLst>
              <a:ext uri="{FF2B5EF4-FFF2-40B4-BE49-F238E27FC236}">
                <a16:creationId xmlns:a16="http://schemas.microsoft.com/office/drawing/2014/main" xmlns="" id="{EA5E515A-4C5A-407E-848B-313FE56F5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1521684"/>
            <a:ext cx="3429000" cy="5237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MỤC TIÊU: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67F2D0D-2BC7-45A9-AC2E-68BBF47E6676}"/>
              </a:ext>
            </a:extLst>
          </p:cNvPr>
          <p:cNvSpPr txBox="1"/>
          <p:nvPr/>
        </p:nvSpPr>
        <p:spPr>
          <a:xfrm>
            <a:off x="1828800" y="2227991"/>
            <a:ext cx="56388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790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918" y="1826745"/>
            <a:ext cx="325394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137493" y="1349125"/>
            <a:ext cx="798128" cy="913031"/>
            <a:chOff x="192472" y="1182468"/>
            <a:chExt cx="798128" cy="913031"/>
          </a:xfrm>
        </p:grpSpPr>
        <p:sp>
          <p:nvSpPr>
            <p:cNvPr id="2" name="TextBox 1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út</a:t>
              </a:r>
            </a:p>
          </p:txBody>
        </p:sp>
        <p:cxnSp>
          <p:nvCxnSpPr>
            <p:cNvPr id="7" name="Straight Arrow Connector 6"/>
            <p:cNvCxnSpPr>
              <a:stCxn id="2" idx="2"/>
            </p:cNvCxnSpPr>
            <p:nvPr/>
          </p:nvCxnSpPr>
          <p:spPr>
            <a:xfrm>
              <a:off x="591536" y="1828799"/>
              <a:ext cx="237676" cy="2667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132906" y="836145"/>
            <a:ext cx="798128" cy="1104899"/>
            <a:chOff x="192472" y="1182468"/>
            <a:chExt cx="798128" cy="1104899"/>
          </a:xfrm>
        </p:grpSpPr>
        <p:sp>
          <p:nvSpPr>
            <p:cNvPr id="11" name="TextBox 10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áp út</a:t>
              </a:r>
            </a:p>
          </p:txBody>
        </p:sp>
        <p:cxnSp>
          <p:nvCxnSpPr>
            <p:cNvPr id="12" name="Straight Arrow Connector 11"/>
            <p:cNvCxnSpPr>
              <a:stCxn id="11" idx="2"/>
            </p:cNvCxnSpPr>
            <p:nvPr/>
          </p:nvCxnSpPr>
          <p:spPr>
            <a:xfrm>
              <a:off x="591536" y="1828799"/>
              <a:ext cx="0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123506" y="836145"/>
            <a:ext cx="798128" cy="1104899"/>
            <a:chOff x="192472" y="1182468"/>
            <a:chExt cx="798128" cy="1104899"/>
          </a:xfrm>
        </p:grpSpPr>
        <p:sp>
          <p:nvSpPr>
            <p:cNvPr id="15" name="TextBox 14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giữa</a:t>
              </a:r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438854" y="1828799"/>
              <a:ext cx="152682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037906" y="930026"/>
            <a:ext cx="958952" cy="1104899"/>
            <a:chOff x="31648" y="1182468"/>
            <a:chExt cx="958952" cy="1104899"/>
          </a:xfrm>
        </p:grpSpPr>
        <p:sp>
          <p:nvSpPr>
            <p:cNvPr id="19" name="TextBox 18"/>
            <p:cNvSpPr txBox="1"/>
            <p:nvPr/>
          </p:nvSpPr>
          <p:spPr>
            <a:xfrm>
              <a:off x="192472" y="1182468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trỏ</a:t>
              </a: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>
            <a:xfrm flipH="1">
              <a:off x="31648" y="1828799"/>
              <a:ext cx="559888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5485466" y="2703567"/>
            <a:ext cx="798128" cy="1104899"/>
            <a:chOff x="-206592" y="1221090"/>
            <a:chExt cx="798128" cy="1104899"/>
          </a:xfrm>
        </p:grpSpPr>
        <p:sp>
          <p:nvSpPr>
            <p:cNvPr id="23" name="TextBox 22"/>
            <p:cNvSpPr txBox="1"/>
            <p:nvPr/>
          </p:nvSpPr>
          <p:spPr>
            <a:xfrm>
              <a:off x="-206592" y="1221090"/>
              <a:ext cx="7981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  <a:cs typeface="Times New Roman" pitchFamily="18" charset="0"/>
                </a:rPr>
                <a:t>Ngón cái</a:t>
              </a: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>
            <a:xfrm flipH="1">
              <a:off x="31648" y="1867421"/>
              <a:ext cx="160824" cy="4585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9296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2F8B6D-8A66-4F5C-A8FC-EBB4959F2ADB}"/>
              </a:ext>
            </a:extLst>
          </p:cNvPr>
          <p:cNvSpPr txBox="1"/>
          <p:nvPr/>
        </p:nvSpPr>
        <p:spPr>
          <a:xfrm>
            <a:off x="842962" y="457200"/>
            <a:ext cx="7772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gõ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74C7F6-4B0E-4087-974C-24F985CABE9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09800"/>
            <a:ext cx="6553199" cy="350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66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EB6469-EF66-4103-BFB6-6BEC2B87C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804520"/>
            <a:ext cx="7848600" cy="1049235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5974E6-6CAF-4677-A74E-E7449A3B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981200"/>
            <a:ext cx="8031480" cy="3450613"/>
          </a:xfrm>
        </p:spPr>
        <p:txBody>
          <a:bodyPr>
            <a:noAutofit/>
          </a:bodyPr>
          <a:lstStyle/>
          <a:p>
            <a:pPr indent="0">
              <a:buNone/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F,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J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178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618AC9-1E87-4BC3-B5F0-928124A6D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BA3013-FEDC-44D7-AF95-4D2E56BFA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818C10B-713B-4091-802A-957E55DC3A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3085"/>
            <a:ext cx="8382000" cy="5750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829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228600" y="4621672"/>
            <a:ext cx="899160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Em có nhận xét gì màu của các ngón tay và màu của các phím?</a:t>
            </a:r>
          </a:p>
          <a:p>
            <a:pPr>
              <a:spcBef>
                <a:spcPts val="600"/>
              </a:spcBef>
            </a:pPr>
            <a:r>
              <a:rPr lang="en-US" sz="2800" b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2. Nêu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đặt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từng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ngón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lên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phím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ở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hàng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cơ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sở</a:t>
            </a: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?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ts val="600"/>
              </a:spcBef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7" name="WordArt 10"/>
          <p:cNvSpPr>
            <a:spLocks noChangeArrowheads="1" noChangeShapeType="1" noTextEdit="1"/>
          </p:cNvSpPr>
          <p:nvPr/>
        </p:nvSpPr>
        <p:spPr bwMode="auto">
          <a:xfrm>
            <a:off x="2878445" y="584775"/>
            <a:ext cx="3827155" cy="3713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CC0066"/>
                  </a:solidFill>
                  <a:round/>
                  <a:headEnd/>
                  <a:tailEnd/>
                </a:ln>
                <a:solidFill>
                  <a:srgbClr val="5F009A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HOẠT ĐỘNG NHÓM LỚN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265" y="1742420"/>
            <a:ext cx="6081514" cy="284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7884" y="1066800"/>
            <a:ext cx="3092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Quan sát hình sau: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2" name="AutoShape 3"/>
          <p:cNvSpPr>
            <a:spLocks noChangeArrowheads="1"/>
          </p:cNvSpPr>
          <p:nvPr/>
        </p:nvSpPr>
        <p:spPr bwMode="auto">
          <a:xfrm>
            <a:off x="7683663" y="120975"/>
            <a:ext cx="771624" cy="12551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</a:t>
            </a:r>
          </a:p>
        </p:txBody>
      </p:sp>
      <p:sp>
        <p:nvSpPr>
          <p:cNvPr id="133" name="AutoShape 4"/>
          <p:cNvSpPr>
            <a:spLocks noChangeArrowheads="1"/>
          </p:cNvSpPr>
          <p:nvPr/>
        </p:nvSpPr>
        <p:spPr bwMode="auto">
          <a:xfrm>
            <a:off x="76903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134" name="AutoShape 7"/>
          <p:cNvSpPr>
            <a:spLocks noChangeArrowheads="1"/>
          </p:cNvSpPr>
          <p:nvPr/>
        </p:nvSpPr>
        <p:spPr bwMode="auto">
          <a:xfrm>
            <a:off x="7685545" y="1218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135" name="AutoShape 8"/>
          <p:cNvSpPr>
            <a:spLocks noChangeArrowheads="1"/>
          </p:cNvSpPr>
          <p:nvPr/>
        </p:nvSpPr>
        <p:spPr bwMode="auto">
          <a:xfrm>
            <a:off x="76490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136" name="AutoShape 9"/>
          <p:cNvSpPr>
            <a:spLocks noChangeArrowheads="1"/>
          </p:cNvSpPr>
          <p:nvPr/>
        </p:nvSpPr>
        <p:spPr bwMode="auto">
          <a:xfrm>
            <a:off x="7656970" y="1139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137" name="AutoShape 10"/>
          <p:cNvSpPr>
            <a:spLocks noChangeArrowheads="1"/>
          </p:cNvSpPr>
          <p:nvPr/>
        </p:nvSpPr>
        <p:spPr bwMode="auto">
          <a:xfrm>
            <a:off x="7664908" y="1012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</a:t>
            </a:r>
          </a:p>
        </p:txBody>
      </p:sp>
      <p:sp>
        <p:nvSpPr>
          <p:cNvPr id="138" name="AutoShape 11"/>
          <p:cNvSpPr>
            <a:spLocks noChangeArrowheads="1"/>
          </p:cNvSpPr>
          <p:nvPr/>
        </p:nvSpPr>
        <p:spPr bwMode="auto">
          <a:xfrm>
            <a:off x="7672845" y="1091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6</a:t>
            </a:r>
          </a:p>
        </p:txBody>
      </p:sp>
      <p:sp>
        <p:nvSpPr>
          <p:cNvPr id="139" name="AutoShape 12"/>
          <p:cNvSpPr>
            <a:spLocks noChangeArrowheads="1"/>
          </p:cNvSpPr>
          <p:nvPr/>
        </p:nvSpPr>
        <p:spPr bwMode="auto">
          <a:xfrm>
            <a:off x="766014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7</a:t>
            </a:r>
          </a:p>
        </p:txBody>
      </p:sp>
      <p:sp>
        <p:nvSpPr>
          <p:cNvPr id="140" name="AutoShape 13"/>
          <p:cNvSpPr>
            <a:spLocks noChangeArrowheads="1"/>
          </p:cNvSpPr>
          <p:nvPr/>
        </p:nvSpPr>
        <p:spPr bwMode="auto">
          <a:xfrm>
            <a:off x="7668083" y="1044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8</a:t>
            </a:r>
          </a:p>
        </p:txBody>
      </p:sp>
      <p:sp>
        <p:nvSpPr>
          <p:cNvPr id="141" name="AutoShape 14"/>
          <p:cNvSpPr>
            <a:spLocks noChangeArrowheads="1"/>
          </p:cNvSpPr>
          <p:nvPr/>
        </p:nvSpPr>
        <p:spPr bwMode="auto">
          <a:xfrm>
            <a:off x="7655383" y="1123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9</a:t>
            </a:r>
          </a:p>
        </p:txBody>
      </p:sp>
      <p:sp>
        <p:nvSpPr>
          <p:cNvPr id="142" name="AutoShape 15"/>
          <p:cNvSpPr>
            <a:spLocks noChangeArrowheads="1"/>
          </p:cNvSpPr>
          <p:nvPr/>
        </p:nvSpPr>
        <p:spPr bwMode="auto">
          <a:xfrm>
            <a:off x="7663320" y="1202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143" name="AutoShape 16"/>
          <p:cNvSpPr>
            <a:spLocks noChangeArrowheads="1"/>
          </p:cNvSpPr>
          <p:nvPr/>
        </p:nvSpPr>
        <p:spPr bwMode="auto">
          <a:xfrm>
            <a:off x="7683958" y="1298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144" name="AutoShape 17"/>
          <p:cNvSpPr>
            <a:spLocks noChangeArrowheads="1"/>
          </p:cNvSpPr>
          <p:nvPr/>
        </p:nvSpPr>
        <p:spPr bwMode="auto">
          <a:xfrm>
            <a:off x="7679195" y="1155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145" name="AutoShape 18"/>
          <p:cNvSpPr>
            <a:spLocks noChangeArrowheads="1"/>
          </p:cNvSpPr>
          <p:nvPr/>
        </p:nvSpPr>
        <p:spPr bwMode="auto">
          <a:xfrm>
            <a:off x="7666495" y="1028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146" name="AutoShape 19"/>
          <p:cNvSpPr>
            <a:spLocks noChangeArrowheads="1"/>
          </p:cNvSpPr>
          <p:nvPr/>
        </p:nvSpPr>
        <p:spPr bwMode="auto">
          <a:xfrm>
            <a:off x="7674433" y="1107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147" name="AutoShape 20"/>
          <p:cNvSpPr>
            <a:spLocks noChangeArrowheads="1"/>
          </p:cNvSpPr>
          <p:nvPr/>
        </p:nvSpPr>
        <p:spPr bwMode="auto">
          <a:xfrm>
            <a:off x="7661733" y="1186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148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149" name="AutoShape 20"/>
          <p:cNvSpPr>
            <a:spLocks noChangeArrowheads="1"/>
          </p:cNvSpPr>
          <p:nvPr/>
        </p:nvSpPr>
        <p:spPr bwMode="auto">
          <a:xfrm>
            <a:off x="7669670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150" name="AutoShape 20"/>
          <p:cNvSpPr>
            <a:spLocks noChangeArrowheads="1"/>
          </p:cNvSpPr>
          <p:nvPr/>
        </p:nvSpPr>
        <p:spPr bwMode="auto">
          <a:xfrm>
            <a:off x="7680783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151" name="AutoShape 20"/>
          <p:cNvSpPr>
            <a:spLocks noChangeArrowheads="1"/>
          </p:cNvSpPr>
          <p:nvPr/>
        </p:nvSpPr>
        <p:spPr bwMode="auto">
          <a:xfrm>
            <a:off x="7680783" y="1615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152" name="AutoShape 20"/>
          <p:cNvSpPr>
            <a:spLocks noChangeArrowheads="1"/>
          </p:cNvSpPr>
          <p:nvPr/>
        </p:nvSpPr>
        <p:spPr bwMode="auto">
          <a:xfrm>
            <a:off x="7691895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153" name="AutoShape 20"/>
          <p:cNvSpPr>
            <a:spLocks noChangeArrowheads="1"/>
          </p:cNvSpPr>
          <p:nvPr/>
        </p:nvSpPr>
        <p:spPr bwMode="auto">
          <a:xfrm>
            <a:off x="768078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154" name="AutoShape 20"/>
          <p:cNvSpPr>
            <a:spLocks noChangeArrowheads="1"/>
          </p:cNvSpPr>
          <p:nvPr/>
        </p:nvSpPr>
        <p:spPr bwMode="auto">
          <a:xfrm>
            <a:off x="7691895" y="1488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155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156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157" name="AutoShape 20"/>
          <p:cNvSpPr>
            <a:spLocks noChangeArrowheads="1"/>
          </p:cNvSpPr>
          <p:nvPr/>
        </p:nvSpPr>
        <p:spPr bwMode="auto">
          <a:xfrm>
            <a:off x="7714120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158" name="AutoShape 20"/>
          <p:cNvSpPr>
            <a:spLocks noChangeArrowheads="1"/>
          </p:cNvSpPr>
          <p:nvPr/>
        </p:nvSpPr>
        <p:spPr bwMode="auto">
          <a:xfrm>
            <a:off x="76490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159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16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161" name="AutoShape 20"/>
          <p:cNvSpPr>
            <a:spLocks noChangeArrowheads="1"/>
          </p:cNvSpPr>
          <p:nvPr/>
        </p:nvSpPr>
        <p:spPr bwMode="auto">
          <a:xfrm>
            <a:off x="7669670" y="7265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162" name="AutoShape 20"/>
          <p:cNvSpPr>
            <a:spLocks noChangeArrowheads="1"/>
          </p:cNvSpPr>
          <p:nvPr/>
        </p:nvSpPr>
        <p:spPr bwMode="auto">
          <a:xfrm>
            <a:off x="766014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163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164" name="AutoShape 20"/>
          <p:cNvSpPr>
            <a:spLocks noChangeArrowheads="1"/>
          </p:cNvSpPr>
          <p:nvPr/>
        </p:nvSpPr>
        <p:spPr bwMode="auto">
          <a:xfrm>
            <a:off x="7703008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165" name="AutoShape 20"/>
          <p:cNvSpPr>
            <a:spLocks noChangeArrowheads="1"/>
          </p:cNvSpPr>
          <p:nvPr/>
        </p:nvSpPr>
        <p:spPr bwMode="auto">
          <a:xfrm>
            <a:off x="7691895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166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167" name="AutoShape 20"/>
          <p:cNvSpPr>
            <a:spLocks noChangeArrowheads="1"/>
          </p:cNvSpPr>
          <p:nvPr/>
        </p:nvSpPr>
        <p:spPr bwMode="auto">
          <a:xfrm>
            <a:off x="7703008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168" name="AutoShape 20"/>
          <p:cNvSpPr>
            <a:spLocks noChangeArrowheads="1"/>
          </p:cNvSpPr>
          <p:nvPr/>
        </p:nvSpPr>
        <p:spPr bwMode="auto">
          <a:xfrm>
            <a:off x="7669670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169" name="AutoShape 20"/>
          <p:cNvSpPr>
            <a:spLocks noChangeArrowheads="1"/>
          </p:cNvSpPr>
          <p:nvPr/>
        </p:nvSpPr>
        <p:spPr bwMode="auto">
          <a:xfrm>
            <a:off x="7703008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170" name="AutoShape 20"/>
          <p:cNvSpPr>
            <a:spLocks noChangeArrowheads="1"/>
          </p:cNvSpPr>
          <p:nvPr/>
        </p:nvSpPr>
        <p:spPr bwMode="auto">
          <a:xfrm>
            <a:off x="7714120" y="15044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171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172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173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174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175" name="AutoShape 20"/>
          <p:cNvSpPr>
            <a:spLocks noChangeArrowheads="1"/>
          </p:cNvSpPr>
          <p:nvPr/>
        </p:nvSpPr>
        <p:spPr bwMode="auto">
          <a:xfrm>
            <a:off x="7691895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176" name="AutoShape 20"/>
          <p:cNvSpPr>
            <a:spLocks noChangeArrowheads="1"/>
          </p:cNvSpPr>
          <p:nvPr/>
        </p:nvSpPr>
        <p:spPr bwMode="auto">
          <a:xfrm>
            <a:off x="7703008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177" name="AutoShape 20"/>
          <p:cNvSpPr>
            <a:spLocks noChangeArrowheads="1"/>
          </p:cNvSpPr>
          <p:nvPr/>
        </p:nvSpPr>
        <p:spPr bwMode="auto">
          <a:xfrm>
            <a:off x="7725233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178" name="AutoShape 20"/>
          <p:cNvSpPr>
            <a:spLocks noChangeArrowheads="1"/>
          </p:cNvSpPr>
          <p:nvPr/>
        </p:nvSpPr>
        <p:spPr bwMode="auto">
          <a:xfrm>
            <a:off x="7703008" y="12821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179" name="AutoShape 20"/>
          <p:cNvSpPr>
            <a:spLocks noChangeArrowheads="1"/>
          </p:cNvSpPr>
          <p:nvPr/>
        </p:nvSpPr>
        <p:spPr bwMode="auto">
          <a:xfrm>
            <a:off x="7691895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180" name="AutoShape 20"/>
          <p:cNvSpPr>
            <a:spLocks noChangeArrowheads="1"/>
          </p:cNvSpPr>
          <p:nvPr/>
        </p:nvSpPr>
        <p:spPr bwMode="auto">
          <a:xfrm>
            <a:off x="7669670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181" name="AutoShape 20"/>
          <p:cNvSpPr>
            <a:spLocks noChangeArrowheads="1"/>
          </p:cNvSpPr>
          <p:nvPr/>
        </p:nvSpPr>
        <p:spPr bwMode="auto">
          <a:xfrm>
            <a:off x="768078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182" name="AutoShape 20"/>
          <p:cNvSpPr>
            <a:spLocks noChangeArrowheads="1"/>
          </p:cNvSpPr>
          <p:nvPr/>
        </p:nvSpPr>
        <p:spPr bwMode="auto">
          <a:xfrm>
            <a:off x="7680783" y="13933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183" name="AutoShape 20"/>
          <p:cNvSpPr>
            <a:spLocks noChangeArrowheads="1"/>
          </p:cNvSpPr>
          <p:nvPr/>
        </p:nvSpPr>
        <p:spPr bwMode="auto">
          <a:xfrm>
            <a:off x="7714120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184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185" name="AutoShape 20"/>
          <p:cNvSpPr>
            <a:spLocks noChangeArrowheads="1"/>
          </p:cNvSpPr>
          <p:nvPr/>
        </p:nvSpPr>
        <p:spPr bwMode="auto">
          <a:xfrm>
            <a:off x="7680783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186" name="AutoShape 20"/>
          <p:cNvSpPr>
            <a:spLocks noChangeArrowheads="1"/>
          </p:cNvSpPr>
          <p:nvPr/>
        </p:nvSpPr>
        <p:spPr bwMode="auto">
          <a:xfrm>
            <a:off x="7680783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187" name="AutoShape 20"/>
          <p:cNvSpPr>
            <a:spLocks noChangeArrowheads="1"/>
          </p:cNvSpPr>
          <p:nvPr/>
        </p:nvSpPr>
        <p:spPr bwMode="auto">
          <a:xfrm>
            <a:off x="7680783" y="117105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188" name="AutoShape 20"/>
          <p:cNvSpPr>
            <a:spLocks noChangeArrowheads="1"/>
          </p:cNvSpPr>
          <p:nvPr/>
        </p:nvSpPr>
        <p:spPr bwMode="auto">
          <a:xfrm>
            <a:off x="7691895" y="105992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189" name="AutoShape 20"/>
          <p:cNvSpPr>
            <a:spLocks noChangeArrowheads="1"/>
          </p:cNvSpPr>
          <p:nvPr/>
        </p:nvSpPr>
        <p:spPr bwMode="auto">
          <a:xfrm>
            <a:off x="7703008" y="94880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190" name="AutoShape 20"/>
          <p:cNvSpPr>
            <a:spLocks noChangeArrowheads="1"/>
          </p:cNvSpPr>
          <p:nvPr/>
        </p:nvSpPr>
        <p:spPr bwMode="auto">
          <a:xfrm>
            <a:off x="7703008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191" name="AutoShape 20"/>
          <p:cNvSpPr>
            <a:spLocks noChangeArrowheads="1"/>
          </p:cNvSpPr>
          <p:nvPr/>
        </p:nvSpPr>
        <p:spPr bwMode="auto">
          <a:xfrm>
            <a:off x="7725233" y="83767"/>
            <a:ext cx="766790" cy="12641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16" name="AutoShape 20"/>
          <p:cNvSpPr>
            <a:spLocks noChangeArrowheads="1"/>
          </p:cNvSpPr>
          <p:nvPr/>
        </p:nvSpPr>
        <p:spPr bwMode="auto">
          <a:xfrm>
            <a:off x="7738338" y="18738"/>
            <a:ext cx="1125270" cy="143546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  <p:sp>
        <p:nvSpPr>
          <p:cNvPr id="317" name="AutoShape 4"/>
          <p:cNvSpPr>
            <a:spLocks noChangeArrowheads="1"/>
          </p:cNvSpPr>
          <p:nvPr/>
        </p:nvSpPr>
        <p:spPr bwMode="auto">
          <a:xfrm>
            <a:off x="7630355" y="150442"/>
            <a:ext cx="953311" cy="116723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01</a:t>
            </a:r>
          </a:p>
        </p:txBody>
      </p:sp>
      <p:sp>
        <p:nvSpPr>
          <p:cNvPr id="318" name="AutoShape 7"/>
          <p:cNvSpPr>
            <a:spLocks noChangeArrowheads="1"/>
          </p:cNvSpPr>
          <p:nvPr/>
        </p:nvSpPr>
        <p:spPr bwMode="auto">
          <a:xfrm>
            <a:off x="7736392" y="116474"/>
            <a:ext cx="1127563" cy="121231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02</a:t>
            </a:r>
          </a:p>
        </p:txBody>
      </p:sp>
      <p:sp>
        <p:nvSpPr>
          <p:cNvPr id="319" name="AutoShape 8"/>
          <p:cNvSpPr>
            <a:spLocks noChangeArrowheads="1"/>
          </p:cNvSpPr>
          <p:nvPr/>
        </p:nvSpPr>
        <p:spPr bwMode="auto">
          <a:xfrm>
            <a:off x="7757775" y="92971"/>
            <a:ext cx="1175944" cy="122470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03</a:t>
            </a:r>
          </a:p>
        </p:txBody>
      </p:sp>
      <p:sp>
        <p:nvSpPr>
          <p:cNvPr id="320" name="AutoShape 9"/>
          <p:cNvSpPr>
            <a:spLocks noChangeArrowheads="1"/>
          </p:cNvSpPr>
          <p:nvPr/>
        </p:nvSpPr>
        <p:spPr bwMode="auto">
          <a:xfrm>
            <a:off x="7787005" y="108215"/>
            <a:ext cx="1178471" cy="122057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04</a:t>
            </a:r>
          </a:p>
        </p:txBody>
      </p:sp>
      <p:sp>
        <p:nvSpPr>
          <p:cNvPr id="321" name="AutoShape 10"/>
          <p:cNvSpPr>
            <a:spLocks noChangeArrowheads="1"/>
          </p:cNvSpPr>
          <p:nvPr/>
        </p:nvSpPr>
        <p:spPr bwMode="auto">
          <a:xfrm>
            <a:off x="7720503" y="66617"/>
            <a:ext cx="1177388" cy="1228837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05</a:t>
            </a:r>
          </a:p>
        </p:txBody>
      </p:sp>
      <p:sp>
        <p:nvSpPr>
          <p:cNvPr id="322" name="AutoShape 11"/>
          <p:cNvSpPr>
            <a:spLocks noChangeArrowheads="1"/>
          </p:cNvSpPr>
          <p:nvPr/>
        </p:nvSpPr>
        <p:spPr bwMode="auto">
          <a:xfrm>
            <a:off x="7743142" y="135866"/>
            <a:ext cx="1178110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06</a:t>
            </a:r>
          </a:p>
        </p:txBody>
      </p:sp>
      <p:sp>
        <p:nvSpPr>
          <p:cNvPr id="323" name="AutoShape 12"/>
          <p:cNvSpPr>
            <a:spLocks noChangeArrowheads="1"/>
          </p:cNvSpPr>
          <p:nvPr/>
        </p:nvSpPr>
        <p:spPr bwMode="auto">
          <a:xfrm>
            <a:off x="7652067" y="119049"/>
            <a:ext cx="1178471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07</a:t>
            </a:r>
          </a:p>
        </p:txBody>
      </p:sp>
      <p:sp>
        <p:nvSpPr>
          <p:cNvPr id="324" name="AutoShape 13"/>
          <p:cNvSpPr>
            <a:spLocks noChangeArrowheads="1"/>
          </p:cNvSpPr>
          <p:nvPr/>
        </p:nvSpPr>
        <p:spPr bwMode="auto">
          <a:xfrm>
            <a:off x="7766502" y="119049"/>
            <a:ext cx="1184247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08</a:t>
            </a:r>
          </a:p>
        </p:txBody>
      </p:sp>
      <p:sp>
        <p:nvSpPr>
          <p:cNvPr id="325" name="AutoShape 14"/>
          <p:cNvSpPr>
            <a:spLocks noChangeArrowheads="1"/>
          </p:cNvSpPr>
          <p:nvPr/>
        </p:nvSpPr>
        <p:spPr bwMode="auto">
          <a:xfrm>
            <a:off x="7723778" y="130161"/>
            <a:ext cx="1190024" cy="123355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09</a:t>
            </a:r>
          </a:p>
        </p:txBody>
      </p:sp>
      <p:sp>
        <p:nvSpPr>
          <p:cNvPr id="326" name="AutoShape 15"/>
          <p:cNvSpPr>
            <a:spLocks noChangeArrowheads="1"/>
          </p:cNvSpPr>
          <p:nvPr/>
        </p:nvSpPr>
        <p:spPr bwMode="auto">
          <a:xfrm>
            <a:off x="7756565" y="117770"/>
            <a:ext cx="1183527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10</a:t>
            </a:r>
          </a:p>
        </p:txBody>
      </p:sp>
      <p:sp>
        <p:nvSpPr>
          <p:cNvPr id="327" name="AutoShape 16"/>
          <p:cNvSpPr>
            <a:spLocks noChangeArrowheads="1"/>
          </p:cNvSpPr>
          <p:nvPr/>
        </p:nvSpPr>
        <p:spPr bwMode="auto">
          <a:xfrm>
            <a:off x="7768154" y="99676"/>
            <a:ext cx="1203746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11</a:t>
            </a:r>
          </a:p>
        </p:txBody>
      </p:sp>
      <p:sp>
        <p:nvSpPr>
          <p:cNvPr id="328" name="AutoShape 17"/>
          <p:cNvSpPr>
            <a:spLocks noChangeArrowheads="1"/>
          </p:cNvSpPr>
          <p:nvPr/>
        </p:nvSpPr>
        <p:spPr bwMode="auto">
          <a:xfrm>
            <a:off x="7751557" y="134591"/>
            <a:ext cx="1198329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12</a:t>
            </a:r>
          </a:p>
        </p:txBody>
      </p:sp>
      <p:sp>
        <p:nvSpPr>
          <p:cNvPr id="329" name="AutoShape 18"/>
          <p:cNvSpPr>
            <a:spLocks noChangeArrowheads="1"/>
          </p:cNvSpPr>
          <p:nvPr/>
        </p:nvSpPr>
        <p:spPr bwMode="auto">
          <a:xfrm>
            <a:off x="7767016" y="109513"/>
            <a:ext cx="119760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13</a:t>
            </a:r>
          </a:p>
        </p:txBody>
      </p:sp>
      <p:sp>
        <p:nvSpPr>
          <p:cNvPr id="330" name="AutoShape 19"/>
          <p:cNvSpPr>
            <a:spLocks noChangeArrowheads="1"/>
          </p:cNvSpPr>
          <p:nvPr/>
        </p:nvSpPr>
        <p:spPr bwMode="auto">
          <a:xfrm>
            <a:off x="7755941" y="148558"/>
            <a:ext cx="1190747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14</a:t>
            </a:r>
          </a:p>
        </p:txBody>
      </p:sp>
      <p:sp>
        <p:nvSpPr>
          <p:cNvPr id="331" name="AutoShape 20"/>
          <p:cNvSpPr>
            <a:spLocks noChangeArrowheads="1"/>
          </p:cNvSpPr>
          <p:nvPr/>
        </p:nvSpPr>
        <p:spPr bwMode="auto">
          <a:xfrm>
            <a:off x="7783374" y="135580"/>
            <a:ext cx="1201218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15</a:t>
            </a:r>
          </a:p>
        </p:txBody>
      </p:sp>
      <p:sp>
        <p:nvSpPr>
          <p:cNvPr id="332" name="AutoShape 20"/>
          <p:cNvSpPr>
            <a:spLocks noChangeArrowheads="1"/>
          </p:cNvSpPr>
          <p:nvPr/>
        </p:nvSpPr>
        <p:spPr bwMode="auto">
          <a:xfrm>
            <a:off x="7646640" y="130462"/>
            <a:ext cx="1209160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16</a:t>
            </a:r>
          </a:p>
        </p:txBody>
      </p:sp>
      <p:sp>
        <p:nvSpPr>
          <p:cNvPr id="333" name="AutoShape 20"/>
          <p:cNvSpPr>
            <a:spLocks noChangeArrowheads="1"/>
          </p:cNvSpPr>
          <p:nvPr/>
        </p:nvSpPr>
        <p:spPr bwMode="auto">
          <a:xfrm>
            <a:off x="7710317" y="155539"/>
            <a:ext cx="1191469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17</a:t>
            </a:r>
          </a:p>
        </p:txBody>
      </p:sp>
      <p:sp>
        <p:nvSpPr>
          <p:cNvPr id="334" name="AutoShape 20"/>
          <p:cNvSpPr>
            <a:spLocks noChangeArrowheads="1"/>
          </p:cNvSpPr>
          <p:nvPr/>
        </p:nvSpPr>
        <p:spPr bwMode="auto">
          <a:xfrm>
            <a:off x="7763571" y="127608"/>
            <a:ext cx="1186054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18</a:t>
            </a:r>
          </a:p>
        </p:txBody>
      </p:sp>
      <p:sp>
        <p:nvSpPr>
          <p:cNvPr id="335" name="AutoShape 20"/>
          <p:cNvSpPr>
            <a:spLocks noChangeArrowheads="1"/>
          </p:cNvSpPr>
          <p:nvPr/>
        </p:nvSpPr>
        <p:spPr bwMode="auto">
          <a:xfrm>
            <a:off x="7771197" y="106658"/>
            <a:ext cx="1181360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19</a:t>
            </a:r>
          </a:p>
        </p:txBody>
      </p:sp>
      <p:sp>
        <p:nvSpPr>
          <p:cNvPr id="336" name="AutoShape 20"/>
          <p:cNvSpPr>
            <a:spLocks noChangeArrowheads="1"/>
          </p:cNvSpPr>
          <p:nvPr/>
        </p:nvSpPr>
        <p:spPr bwMode="auto">
          <a:xfrm>
            <a:off x="7716113" y="137144"/>
            <a:ext cx="1201578" cy="123768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20</a:t>
            </a:r>
          </a:p>
        </p:txBody>
      </p:sp>
      <p:sp>
        <p:nvSpPr>
          <p:cNvPr id="337" name="AutoShape 20"/>
          <p:cNvSpPr>
            <a:spLocks noChangeArrowheads="1"/>
          </p:cNvSpPr>
          <p:nvPr/>
        </p:nvSpPr>
        <p:spPr bwMode="auto">
          <a:xfrm>
            <a:off x="7719634" y="159670"/>
            <a:ext cx="1199412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21</a:t>
            </a:r>
          </a:p>
        </p:txBody>
      </p:sp>
      <p:sp>
        <p:nvSpPr>
          <p:cNvPr id="338" name="AutoShape 20"/>
          <p:cNvSpPr>
            <a:spLocks noChangeArrowheads="1"/>
          </p:cNvSpPr>
          <p:nvPr/>
        </p:nvSpPr>
        <p:spPr bwMode="auto">
          <a:xfrm>
            <a:off x="7745965" y="165076"/>
            <a:ext cx="1196885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22</a:t>
            </a:r>
          </a:p>
        </p:txBody>
      </p:sp>
      <p:sp>
        <p:nvSpPr>
          <p:cNvPr id="339" name="AutoShape 20"/>
          <p:cNvSpPr>
            <a:spLocks noChangeArrowheads="1"/>
          </p:cNvSpPr>
          <p:nvPr/>
        </p:nvSpPr>
        <p:spPr bwMode="auto">
          <a:xfrm>
            <a:off x="7630356" y="111776"/>
            <a:ext cx="1191829" cy="12630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23</a:t>
            </a:r>
          </a:p>
        </p:txBody>
      </p:sp>
      <p:sp>
        <p:nvSpPr>
          <p:cNvPr id="340" name="AutoShape 20"/>
          <p:cNvSpPr>
            <a:spLocks noChangeArrowheads="1"/>
          </p:cNvSpPr>
          <p:nvPr/>
        </p:nvSpPr>
        <p:spPr bwMode="auto">
          <a:xfrm>
            <a:off x="7757665" y="109513"/>
            <a:ext cx="1196524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24</a:t>
            </a:r>
          </a:p>
        </p:txBody>
      </p:sp>
      <p:sp>
        <p:nvSpPr>
          <p:cNvPr id="341" name="AutoShape 20"/>
          <p:cNvSpPr>
            <a:spLocks noChangeArrowheads="1"/>
          </p:cNvSpPr>
          <p:nvPr/>
        </p:nvSpPr>
        <p:spPr bwMode="auto">
          <a:xfrm>
            <a:off x="7719634" y="127608"/>
            <a:ext cx="1199412" cy="125833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25</a:t>
            </a:r>
          </a:p>
        </p:txBody>
      </p:sp>
      <p:sp>
        <p:nvSpPr>
          <p:cNvPr id="342" name="AutoShape 20"/>
          <p:cNvSpPr>
            <a:spLocks noChangeArrowheads="1"/>
          </p:cNvSpPr>
          <p:nvPr/>
        </p:nvSpPr>
        <p:spPr bwMode="auto">
          <a:xfrm>
            <a:off x="7703790" y="121614"/>
            <a:ext cx="1209160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26</a:t>
            </a:r>
          </a:p>
        </p:txBody>
      </p:sp>
      <p:sp>
        <p:nvSpPr>
          <p:cNvPr id="343" name="AutoShape 20"/>
          <p:cNvSpPr>
            <a:spLocks noChangeArrowheads="1"/>
          </p:cNvSpPr>
          <p:nvPr/>
        </p:nvSpPr>
        <p:spPr bwMode="auto">
          <a:xfrm>
            <a:off x="7768190" y="130462"/>
            <a:ext cx="1196885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27</a:t>
            </a:r>
          </a:p>
        </p:txBody>
      </p:sp>
      <p:sp>
        <p:nvSpPr>
          <p:cNvPr id="344" name="AutoShape 20"/>
          <p:cNvSpPr>
            <a:spLocks noChangeArrowheads="1"/>
          </p:cNvSpPr>
          <p:nvPr/>
        </p:nvSpPr>
        <p:spPr bwMode="auto">
          <a:xfrm>
            <a:off x="7750771" y="170505"/>
            <a:ext cx="1173416" cy="12837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28</a:t>
            </a:r>
          </a:p>
        </p:txBody>
      </p:sp>
      <p:sp>
        <p:nvSpPr>
          <p:cNvPr id="345" name="AutoShape 20"/>
          <p:cNvSpPr>
            <a:spLocks noChangeArrowheads="1"/>
          </p:cNvSpPr>
          <p:nvPr/>
        </p:nvSpPr>
        <p:spPr bwMode="auto">
          <a:xfrm>
            <a:off x="7691504" y="132726"/>
            <a:ext cx="120988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29</a:t>
            </a:r>
          </a:p>
        </p:txBody>
      </p:sp>
      <p:sp>
        <p:nvSpPr>
          <p:cNvPr id="346" name="AutoShape 20"/>
          <p:cNvSpPr>
            <a:spLocks noChangeArrowheads="1"/>
          </p:cNvSpPr>
          <p:nvPr/>
        </p:nvSpPr>
        <p:spPr bwMode="auto">
          <a:xfrm>
            <a:off x="7785172" y="121614"/>
            <a:ext cx="119327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30</a:t>
            </a:r>
          </a:p>
        </p:txBody>
      </p:sp>
      <p:sp>
        <p:nvSpPr>
          <p:cNvPr id="347" name="AutoShape 20"/>
          <p:cNvSpPr>
            <a:spLocks noChangeArrowheads="1"/>
          </p:cNvSpPr>
          <p:nvPr/>
        </p:nvSpPr>
        <p:spPr bwMode="auto">
          <a:xfrm>
            <a:off x="7691539" y="154671"/>
            <a:ext cx="1203023" cy="128842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31</a:t>
            </a:r>
          </a:p>
        </p:txBody>
      </p:sp>
      <p:sp>
        <p:nvSpPr>
          <p:cNvPr id="348" name="AutoShape 20"/>
          <p:cNvSpPr>
            <a:spLocks noChangeArrowheads="1"/>
          </p:cNvSpPr>
          <p:nvPr/>
        </p:nvSpPr>
        <p:spPr bwMode="auto">
          <a:xfrm>
            <a:off x="7727812" y="117770"/>
            <a:ext cx="1201218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32</a:t>
            </a:r>
          </a:p>
        </p:txBody>
      </p:sp>
      <p:sp>
        <p:nvSpPr>
          <p:cNvPr id="349" name="AutoShape 20"/>
          <p:cNvSpPr>
            <a:spLocks noChangeArrowheads="1"/>
          </p:cNvSpPr>
          <p:nvPr/>
        </p:nvSpPr>
        <p:spPr bwMode="auto">
          <a:xfrm>
            <a:off x="7756455" y="107647"/>
            <a:ext cx="1204106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33</a:t>
            </a:r>
          </a:p>
        </p:txBody>
      </p:sp>
      <p:sp>
        <p:nvSpPr>
          <p:cNvPr id="350" name="AutoShape 20"/>
          <p:cNvSpPr>
            <a:spLocks noChangeArrowheads="1"/>
          </p:cNvSpPr>
          <p:nvPr/>
        </p:nvSpPr>
        <p:spPr bwMode="auto">
          <a:xfrm>
            <a:off x="7727226" y="132726"/>
            <a:ext cx="1201578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34</a:t>
            </a:r>
          </a:p>
        </p:txBody>
      </p:sp>
      <p:sp>
        <p:nvSpPr>
          <p:cNvPr id="351" name="AutoShape 20"/>
          <p:cNvSpPr>
            <a:spLocks noChangeArrowheads="1"/>
          </p:cNvSpPr>
          <p:nvPr/>
        </p:nvSpPr>
        <p:spPr bwMode="auto">
          <a:xfrm>
            <a:off x="7700857" y="137445"/>
            <a:ext cx="1210966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35</a:t>
            </a:r>
          </a:p>
        </p:txBody>
      </p:sp>
      <p:sp>
        <p:nvSpPr>
          <p:cNvPr id="352" name="AutoShape 20"/>
          <p:cNvSpPr>
            <a:spLocks noChangeArrowheads="1"/>
          </p:cNvSpPr>
          <p:nvPr/>
        </p:nvSpPr>
        <p:spPr bwMode="auto">
          <a:xfrm>
            <a:off x="7738448" y="133014"/>
            <a:ext cx="1180999" cy="1241816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36</a:t>
            </a:r>
          </a:p>
        </p:txBody>
      </p:sp>
      <p:sp>
        <p:nvSpPr>
          <p:cNvPr id="353" name="AutoShape 20"/>
          <p:cNvSpPr>
            <a:spLocks noChangeArrowheads="1"/>
          </p:cNvSpPr>
          <p:nvPr/>
        </p:nvSpPr>
        <p:spPr bwMode="auto">
          <a:xfrm>
            <a:off x="7678632" y="117770"/>
            <a:ext cx="1210966" cy="124594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37</a:t>
            </a:r>
          </a:p>
        </p:txBody>
      </p:sp>
      <p:sp>
        <p:nvSpPr>
          <p:cNvPr id="354" name="AutoShape 20"/>
          <p:cNvSpPr>
            <a:spLocks noChangeArrowheads="1"/>
          </p:cNvSpPr>
          <p:nvPr/>
        </p:nvSpPr>
        <p:spPr bwMode="auto">
          <a:xfrm>
            <a:off x="7706210" y="124753"/>
            <a:ext cx="1193996" cy="125007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38</a:t>
            </a:r>
          </a:p>
        </p:txBody>
      </p:sp>
      <p:sp>
        <p:nvSpPr>
          <p:cNvPr id="355" name="AutoShape 20"/>
          <p:cNvSpPr>
            <a:spLocks noChangeArrowheads="1"/>
          </p:cNvSpPr>
          <p:nvPr/>
        </p:nvSpPr>
        <p:spPr bwMode="auto">
          <a:xfrm>
            <a:off x="7717800" y="121614"/>
            <a:ext cx="1214215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39</a:t>
            </a:r>
          </a:p>
        </p:txBody>
      </p:sp>
      <p:sp>
        <p:nvSpPr>
          <p:cNvPr id="356" name="AutoShape 20"/>
          <p:cNvSpPr>
            <a:spLocks noChangeArrowheads="1"/>
          </p:cNvSpPr>
          <p:nvPr/>
        </p:nvSpPr>
        <p:spPr bwMode="auto">
          <a:xfrm>
            <a:off x="7710246" y="135866"/>
            <a:ext cx="1205188" cy="125007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40</a:t>
            </a:r>
          </a:p>
        </p:txBody>
      </p:sp>
      <p:sp>
        <p:nvSpPr>
          <p:cNvPr id="357" name="AutoShape 20"/>
          <p:cNvSpPr>
            <a:spLocks noChangeArrowheads="1"/>
          </p:cNvSpPr>
          <p:nvPr/>
        </p:nvSpPr>
        <p:spPr bwMode="auto">
          <a:xfrm>
            <a:off x="7716078" y="118759"/>
            <a:ext cx="1208438" cy="126718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41</a:t>
            </a:r>
          </a:p>
        </p:txBody>
      </p:sp>
      <p:sp>
        <p:nvSpPr>
          <p:cNvPr id="358" name="AutoShape 20"/>
          <p:cNvSpPr>
            <a:spLocks noChangeArrowheads="1"/>
          </p:cNvSpPr>
          <p:nvPr/>
        </p:nvSpPr>
        <p:spPr bwMode="auto">
          <a:xfrm>
            <a:off x="7704341" y="125742"/>
            <a:ext cx="1215660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42</a:t>
            </a:r>
          </a:p>
        </p:txBody>
      </p:sp>
      <p:sp>
        <p:nvSpPr>
          <p:cNvPr id="359" name="AutoShape 20"/>
          <p:cNvSpPr>
            <a:spLocks noChangeArrowheads="1"/>
          </p:cNvSpPr>
          <p:nvPr/>
        </p:nvSpPr>
        <p:spPr bwMode="auto">
          <a:xfrm>
            <a:off x="7713180" y="114629"/>
            <a:ext cx="1203383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43</a:t>
            </a:r>
          </a:p>
        </p:txBody>
      </p:sp>
      <p:sp>
        <p:nvSpPr>
          <p:cNvPr id="360" name="AutoShape 20"/>
          <p:cNvSpPr>
            <a:spLocks noChangeArrowheads="1"/>
          </p:cNvSpPr>
          <p:nvPr/>
        </p:nvSpPr>
        <p:spPr bwMode="auto">
          <a:xfrm>
            <a:off x="7721799" y="142851"/>
            <a:ext cx="1232267" cy="1254204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44</a:t>
            </a:r>
          </a:p>
        </p:txBody>
      </p:sp>
      <p:sp>
        <p:nvSpPr>
          <p:cNvPr id="361" name="AutoShape 20"/>
          <p:cNvSpPr>
            <a:spLocks noChangeArrowheads="1"/>
          </p:cNvSpPr>
          <p:nvPr/>
        </p:nvSpPr>
        <p:spPr bwMode="auto">
          <a:xfrm>
            <a:off x="7680979" y="148558"/>
            <a:ext cx="1209521" cy="127072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45</a:t>
            </a:r>
          </a:p>
        </p:txBody>
      </p:sp>
      <p:sp>
        <p:nvSpPr>
          <p:cNvPr id="362" name="AutoShape 20"/>
          <p:cNvSpPr>
            <a:spLocks noChangeArrowheads="1"/>
          </p:cNvSpPr>
          <p:nvPr/>
        </p:nvSpPr>
        <p:spPr bwMode="auto">
          <a:xfrm>
            <a:off x="7716003" y="119060"/>
            <a:ext cx="1222158" cy="130021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46</a:t>
            </a:r>
          </a:p>
        </p:txBody>
      </p:sp>
      <p:sp>
        <p:nvSpPr>
          <p:cNvPr id="363" name="AutoShape 20"/>
          <p:cNvSpPr>
            <a:spLocks noChangeArrowheads="1"/>
          </p:cNvSpPr>
          <p:nvPr/>
        </p:nvSpPr>
        <p:spPr bwMode="auto">
          <a:xfrm>
            <a:off x="7729501" y="125742"/>
            <a:ext cx="1213854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47</a:t>
            </a:r>
          </a:p>
        </p:txBody>
      </p:sp>
      <p:sp>
        <p:nvSpPr>
          <p:cNvPr id="364" name="AutoShape 20"/>
          <p:cNvSpPr>
            <a:spLocks noChangeArrowheads="1"/>
          </p:cNvSpPr>
          <p:nvPr/>
        </p:nvSpPr>
        <p:spPr bwMode="auto">
          <a:xfrm>
            <a:off x="7707935" y="132726"/>
            <a:ext cx="1199773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48</a:t>
            </a:r>
          </a:p>
        </p:txBody>
      </p:sp>
      <p:sp>
        <p:nvSpPr>
          <p:cNvPr id="365" name="AutoShape 20"/>
          <p:cNvSpPr>
            <a:spLocks noChangeArrowheads="1"/>
          </p:cNvSpPr>
          <p:nvPr/>
        </p:nvSpPr>
        <p:spPr bwMode="auto">
          <a:xfrm>
            <a:off x="7719010" y="134301"/>
            <a:ext cx="1206633" cy="1296089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49</a:t>
            </a:r>
          </a:p>
        </p:txBody>
      </p:sp>
      <p:sp>
        <p:nvSpPr>
          <p:cNvPr id="366" name="AutoShape 20"/>
          <p:cNvSpPr>
            <a:spLocks noChangeArrowheads="1"/>
          </p:cNvSpPr>
          <p:nvPr/>
        </p:nvSpPr>
        <p:spPr bwMode="auto">
          <a:xfrm>
            <a:off x="7692092" y="144426"/>
            <a:ext cx="1209521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50</a:t>
            </a:r>
          </a:p>
        </p:txBody>
      </p:sp>
      <p:sp>
        <p:nvSpPr>
          <p:cNvPr id="367" name="AutoShape 20"/>
          <p:cNvSpPr>
            <a:spLocks noChangeArrowheads="1"/>
          </p:cNvSpPr>
          <p:nvPr/>
        </p:nvSpPr>
        <p:spPr bwMode="auto">
          <a:xfrm>
            <a:off x="7686774" y="128597"/>
            <a:ext cx="1219631" cy="127957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51</a:t>
            </a:r>
          </a:p>
        </p:txBody>
      </p:sp>
      <p:sp>
        <p:nvSpPr>
          <p:cNvPr id="368" name="AutoShape 20"/>
          <p:cNvSpPr>
            <a:spLocks noChangeArrowheads="1"/>
          </p:cNvSpPr>
          <p:nvPr/>
        </p:nvSpPr>
        <p:spPr bwMode="auto">
          <a:xfrm>
            <a:off x="7717213" y="114629"/>
            <a:ext cx="1214576" cy="127131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52</a:t>
            </a:r>
          </a:p>
        </p:txBody>
      </p:sp>
      <p:sp>
        <p:nvSpPr>
          <p:cNvPr id="369" name="AutoShape 20"/>
          <p:cNvSpPr>
            <a:spLocks noChangeArrowheads="1"/>
          </p:cNvSpPr>
          <p:nvPr/>
        </p:nvSpPr>
        <p:spPr bwMode="auto">
          <a:xfrm>
            <a:off x="7705001" y="130462"/>
            <a:ext cx="1201578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53</a:t>
            </a:r>
          </a:p>
        </p:txBody>
      </p:sp>
      <p:sp>
        <p:nvSpPr>
          <p:cNvPr id="370" name="AutoShape 20"/>
          <p:cNvSpPr>
            <a:spLocks noChangeArrowheads="1"/>
          </p:cNvSpPr>
          <p:nvPr/>
        </p:nvSpPr>
        <p:spPr bwMode="auto">
          <a:xfrm>
            <a:off x="7726015" y="144426"/>
            <a:ext cx="1209160" cy="12748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54</a:t>
            </a:r>
          </a:p>
        </p:txBody>
      </p:sp>
      <p:sp>
        <p:nvSpPr>
          <p:cNvPr id="371" name="AutoShape 20"/>
          <p:cNvSpPr>
            <a:spLocks noChangeArrowheads="1"/>
          </p:cNvSpPr>
          <p:nvPr/>
        </p:nvSpPr>
        <p:spPr bwMode="auto">
          <a:xfrm>
            <a:off x="7697887" y="128103"/>
            <a:ext cx="1219631" cy="1268952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55</a:t>
            </a:r>
          </a:p>
        </p:txBody>
      </p:sp>
      <p:sp>
        <p:nvSpPr>
          <p:cNvPr id="372" name="AutoShape 20"/>
          <p:cNvSpPr>
            <a:spLocks noChangeArrowheads="1"/>
          </p:cNvSpPr>
          <p:nvPr/>
        </p:nvSpPr>
        <p:spPr bwMode="auto">
          <a:xfrm>
            <a:off x="7683876" y="129969"/>
            <a:ext cx="1214576" cy="125597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373" name="AutoShape 20"/>
          <p:cNvSpPr>
            <a:spLocks noChangeArrowheads="1"/>
          </p:cNvSpPr>
          <p:nvPr/>
        </p:nvSpPr>
        <p:spPr bwMode="auto">
          <a:xfrm>
            <a:off x="7713105" y="126523"/>
            <a:ext cx="1217104" cy="124830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57</a:t>
            </a:r>
          </a:p>
        </p:txBody>
      </p:sp>
      <p:sp>
        <p:nvSpPr>
          <p:cNvPr id="374" name="AutoShape 20"/>
          <p:cNvSpPr>
            <a:spLocks noChangeArrowheads="1"/>
          </p:cNvSpPr>
          <p:nvPr/>
        </p:nvSpPr>
        <p:spPr bwMode="auto">
          <a:xfrm>
            <a:off x="7664758" y="141573"/>
            <a:ext cx="1211687" cy="126659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58</a:t>
            </a:r>
          </a:p>
        </p:txBody>
      </p:sp>
      <p:sp>
        <p:nvSpPr>
          <p:cNvPr id="375" name="AutoShape 20"/>
          <p:cNvSpPr>
            <a:spLocks noChangeArrowheads="1"/>
          </p:cNvSpPr>
          <p:nvPr/>
        </p:nvSpPr>
        <p:spPr bwMode="auto">
          <a:xfrm>
            <a:off x="7696200" y="132726"/>
            <a:ext cx="1206994" cy="1275441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1: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59</a:t>
            </a:r>
          </a:p>
        </p:txBody>
      </p:sp>
      <p:sp>
        <p:nvSpPr>
          <p:cNvPr id="376" name="AutoShape 20"/>
          <p:cNvSpPr>
            <a:spLocks noChangeArrowheads="1"/>
          </p:cNvSpPr>
          <p:nvPr/>
        </p:nvSpPr>
        <p:spPr bwMode="auto">
          <a:xfrm>
            <a:off x="7738338" y="91728"/>
            <a:ext cx="1201578" cy="1262463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accent1"/>
              </a:gs>
              <a:gs pos="100000">
                <a:srgbClr val="FF00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Arial" charset="0"/>
                <a:cs typeface="Arial" charset="0"/>
              </a:rPr>
              <a:t>2:</a:t>
            </a:r>
            <a:r>
              <a:rPr lang="en-US" sz="2800" b="1">
                <a:solidFill>
                  <a:srgbClr val="FF3300"/>
                </a:solidFill>
                <a:latin typeface="Arial" charset="0"/>
                <a:cs typeface="Arial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3101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2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29000"/>
                            </p:stCondLst>
                            <p:childTnLst>
                              <p:par>
                                <p:cTn id="2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2000"/>
                            </p:stCondLst>
                            <p:childTnLst>
                              <p:par>
                                <p:cTn id="2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33000"/>
                            </p:stCondLst>
                            <p:childTnLst>
                              <p:par>
                                <p:cTn id="2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35000"/>
                            </p:stCondLst>
                            <p:childTnLst>
                              <p:par>
                                <p:cTn id="2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5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36000"/>
                            </p:stCondLst>
                            <p:childTnLst>
                              <p:par>
                                <p:cTn id="3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37000"/>
                            </p:stCondLst>
                            <p:childTnLst>
                              <p:par>
                                <p:cTn id="3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8000"/>
                            </p:stCondLst>
                            <p:childTnLst>
                              <p:par>
                                <p:cTn id="3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39000"/>
                            </p:stCondLst>
                            <p:childTnLst>
                              <p:par>
                                <p:cTn id="3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7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1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40000"/>
                            </p:stCondLst>
                            <p:childTnLst>
                              <p:par>
                                <p:cTn id="3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5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9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41000"/>
                            </p:stCondLst>
                            <p:childTnLst>
                              <p:par>
                                <p:cTn id="3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7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42000"/>
                            </p:stCondLst>
                            <p:childTnLst>
                              <p:par>
                                <p:cTn id="3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1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43000"/>
                            </p:stCondLst>
                            <p:childTnLst>
                              <p:par>
                                <p:cTn id="3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44000"/>
                            </p:stCondLst>
                            <p:childTnLst>
                              <p:par>
                                <p:cTn id="3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1000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1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45000"/>
                            </p:stCondLst>
                            <p:childTnLst>
                              <p:par>
                                <p:cTn id="3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46000"/>
                            </p:stCondLst>
                            <p:childTnLst>
                              <p:par>
                                <p:cTn id="3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9" fill="hold">
                            <p:stCondLst>
                              <p:cond delay="47000"/>
                            </p:stCondLst>
                            <p:childTnLst>
                              <p:par>
                                <p:cTn id="3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48000"/>
                            </p:stCondLst>
                            <p:childTnLst>
                              <p:par>
                                <p:cTn id="3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9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3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49000"/>
                            </p:stCondLst>
                            <p:childTnLst>
                              <p:par>
                                <p:cTn id="4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1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50000"/>
                            </p:stCondLst>
                            <p:childTnLst>
                              <p:par>
                                <p:cTn id="4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51000"/>
                            </p:stCondLst>
                            <p:childTnLst>
                              <p:par>
                                <p:cTn id="4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52000"/>
                            </p:stCondLst>
                            <p:childTnLst>
                              <p:par>
                                <p:cTn id="4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1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7" fill="hold">
                            <p:stCondLst>
                              <p:cond delay="53000"/>
                            </p:stCondLst>
                            <p:childTnLst>
                              <p:par>
                                <p:cTn id="4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9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4000"/>
                            </p:stCondLst>
                            <p:childTnLst>
                              <p:par>
                                <p:cTn id="4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7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1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1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00"/>
                            </p:stCondLst>
                            <p:childTnLst>
                              <p:par>
                                <p:cTn id="4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5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10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9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6000"/>
                            </p:stCondLst>
                            <p:childTnLst>
                              <p:par>
                                <p:cTn id="4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7000"/>
                            </p:stCondLst>
                            <p:childTnLst>
                              <p:par>
                                <p:cTn id="4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0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5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58000"/>
                            </p:stCondLst>
                            <p:childTnLst>
                              <p:par>
                                <p:cTn id="4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9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3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4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7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8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1000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1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0000"/>
                            </p:stCondLst>
                            <p:childTnLst>
                              <p:par>
                                <p:cTn id="4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5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1000"/>
                            </p:stCondLst>
                            <p:childTnLst>
                              <p:par>
                                <p:cTn id="5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3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2000"/>
                            </p:stCondLst>
                            <p:childTnLst>
                              <p:par>
                                <p:cTn id="5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63000"/>
                            </p:stCondLst>
                            <p:childTnLst>
                              <p:par>
                                <p:cTn id="5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9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0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10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64000"/>
                            </p:stCondLst>
                            <p:childTnLst>
                              <p:par>
                                <p:cTn id="5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7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10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3" fill="hold">
                            <p:stCondLst>
                              <p:cond delay="65000"/>
                            </p:stCondLst>
                            <p:childTnLst>
                              <p:par>
                                <p:cTn id="5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10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66000"/>
                            </p:stCondLst>
                            <p:childTnLst>
                              <p:par>
                                <p:cTn id="5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3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5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67000"/>
                            </p:stCondLst>
                            <p:childTnLst>
                              <p:par>
                                <p:cTn id="5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1000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5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68000"/>
                            </p:stCondLst>
                            <p:childTnLst>
                              <p:par>
                                <p:cTn id="5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2" dur="1000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3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69000"/>
                            </p:stCondLst>
                            <p:childTnLst>
                              <p:par>
                                <p:cTn id="5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0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1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70000"/>
                            </p:stCondLst>
                            <p:childTnLst>
                              <p:par>
                                <p:cTn id="5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5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7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8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9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71000"/>
                            </p:stCondLst>
                            <p:childTnLst>
                              <p:par>
                                <p:cTn id="5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3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72000"/>
                            </p:stCondLst>
                            <p:childTnLst>
                              <p:par>
                                <p:cTn id="5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3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4" dur="100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5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73000"/>
                            </p:stCondLst>
                            <p:childTnLst>
                              <p:par>
                                <p:cTn id="5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9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74000"/>
                            </p:stCondLst>
                            <p:childTnLst>
                              <p:par>
                                <p:cTn id="6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7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8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1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75000"/>
                            </p:stCondLst>
                            <p:childTnLst>
                              <p:par>
                                <p:cTn id="6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5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10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76000"/>
                            </p:stCondLst>
                            <p:childTnLst>
                              <p:par>
                                <p:cTn id="6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3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5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6" dur="10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9" fill="hold">
                            <p:stCondLst>
                              <p:cond delay="77000"/>
                            </p:stCondLst>
                            <p:childTnLst>
                              <p:par>
                                <p:cTn id="6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1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78000"/>
                            </p:stCondLst>
                            <p:childTnLst>
                              <p:par>
                                <p:cTn id="6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3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79000"/>
                            </p:stCondLst>
                            <p:childTnLst>
                              <p:par>
                                <p:cTn id="6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7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8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0" dur="10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3" fill="hold">
                            <p:stCondLst>
                              <p:cond delay="80000"/>
                            </p:stCondLst>
                            <p:childTnLst>
                              <p:par>
                                <p:cTn id="6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5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10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81000"/>
                            </p:stCondLst>
                            <p:childTnLst>
                              <p:par>
                                <p:cTn id="6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3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82000"/>
                            </p:stCondLst>
                            <p:childTnLst>
                              <p:par>
                                <p:cTn id="6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1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7" fill="hold">
                            <p:stCondLst>
                              <p:cond delay="83000"/>
                            </p:stCondLst>
                            <p:childTnLst>
                              <p:par>
                                <p:cTn id="6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9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0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2" dur="10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3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84000"/>
                            </p:stCondLst>
                            <p:childTnLst>
                              <p:par>
                                <p:cTn id="6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1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85000"/>
                            </p:stCondLst>
                            <p:childTnLst>
                              <p:par>
                                <p:cTn id="6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5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1" fill="hold">
                            <p:stCondLst>
                              <p:cond delay="86000"/>
                            </p:stCondLst>
                            <p:childTnLst>
                              <p:par>
                                <p:cTn id="7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3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4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5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1000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87000"/>
                            </p:stCondLst>
                            <p:childTnLst>
                              <p:par>
                                <p:cTn id="7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100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88000"/>
                            </p:stCondLst>
                            <p:childTnLst>
                              <p:par>
                                <p:cTn id="7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9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0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2"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89000"/>
                            </p:stCondLst>
                            <p:childTnLst>
                              <p:par>
                                <p:cTn id="7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90000"/>
                            </p:stCondLst>
                            <p:childTnLst>
                              <p:par>
                                <p:cTn id="7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5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6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8" dur="10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9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91000"/>
                            </p:stCondLst>
                            <p:childTnLst>
                              <p:par>
                                <p:cTn id="7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3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4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6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9" fill="hold">
                            <p:stCondLst>
                              <p:cond delay="92000"/>
                            </p:stCondLst>
                            <p:childTnLst>
                              <p:par>
                                <p:cTn id="7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1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2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3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4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93000"/>
                            </p:stCondLst>
                            <p:childTnLst>
                              <p:par>
                                <p:cTn id="7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9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2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3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94000"/>
                            </p:stCondLst>
                            <p:childTnLst>
                              <p:par>
                                <p:cTn id="7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7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9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0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3" fill="hold">
                            <p:stCondLst>
                              <p:cond delay="95000"/>
                            </p:stCondLst>
                            <p:childTnLst>
                              <p:par>
                                <p:cTn id="7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5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6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7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9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96000"/>
                            </p:stCondLst>
                            <p:childTnLst>
                              <p:par>
                                <p:cTn id="7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3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1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97000"/>
                            </p:stCondLst>
                            <p:childTnLst>
                              <p:par>
                                <p:cTn id="7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1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10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7" fill="hold">
                            <p:stCondLst>
                              <p:cond delay="98000"/>
                            </p:stCondLst>
                            <p:childTnLst>
                              <p:par>
                                <p:cTn id="7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9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10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99000"/>
                            </p:stCondLst>
                            <p:childTnLst>
                              <p:par>
                                <p:cTn id="8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7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8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9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0" dur="1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8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8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9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8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3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6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8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1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4" dur="1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5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83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9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1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2" dur="10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84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7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8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0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1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85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5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86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3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4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5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87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1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2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4" dur="10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5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87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9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0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10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88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0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89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5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6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7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8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90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3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5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6" dur="10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91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1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3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4" dur="10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7" fill="hold">
                            <p:stCondLst>
                              <p:cond delay="113000"/>
                            </p:stCondLst>
                            <p:childTnLst>
                              <p:par>
                                <p:cTn id="91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9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2" dur="1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114000"/>
                            </p:stCondLst>
                            <p:childTnLst>
                              <p:par>
                                <p:cTn id="92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7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3" fill="hold">
                            <p:stCondLst>
                              <p:cond delay="115000"/>
                            </p:stCondLst>
                            <p:childTnLst>
                              <p:par>
                                <p:cTn id="9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5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6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8"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1" fill="hold">
                            <p:stCondLst>
                              <p:cond delay="116000"/>
                            </p:stCondLst>
                            <p:childTnLst>
                              <p:par>
                                <p:cTn id="9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3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4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117000"/>
                            </p:stCondLst>
                            <p:childTnLst>
                              <p:par>
                                <p:cTn id="9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1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5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7" fill="hold">
                            <p:stCondLst>
                              <p:cond delay="118000"/>
                            </p:stCondLst>
                            <p:childTnLst>
                              <p:par>
                                <p:cTn id="9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0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5" fill="hold">
                            <p:stCondLst>
                              <p:cond delay="119000"/>
                            </p:stCondLst>
                            <p:childTnLst>
                              <p:par>
                                <p:cTn id="9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7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8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9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7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5" dur="30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6" dur="150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4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918</Words>
  <Application>Microsoft Office PowerPoint</Application>
  <PresentationFormat>On-screen Show (4:3)</PresentationFormat>
  <Paragraphs>388</Paragraphs>
  <Slides>22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Verdana</vt:lpstr>
      <vt:lpstr>VNI-Aptima</vt:lpstr>
      <vt:lpstr>Wingdings</vt:lpstr>
      <vt:lpstr>Calibri Light</vt:lpstr>
      <vt:lpstr>.VnAvant</vt:lpstr>
      <vt:lpstr>Cambria Math</vt:lpstr>
      <vt:lpstr>Times New Roman</vt:lpstr>
      <vt:lpstr>Calibri</vt:lpstr>
      <vt:lpstr>Gill Sans MT</vt:lpstr>
      <vt:lpstr>.VnTime</vt:lpstr>
      <vt:lpstr>1_Office Theme</vt:lpstr>
      <vt:lpstr>1_Default Design</vt:lpstr>
      <vt:lpstr>Gallery</vt:lpstr>
      <vt:lpstr>1_Gallery</vt:lpstr>
      <vt:lpstr> TRƯỜNG TIỂU HỌC CẨM VĂN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tay đúng trên hàng phím cơ sở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gõ với phần mềm RAPIDTYPING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</dc:creator>
  <cp:lastModifiedBy>IT</cp:lastModifiedBy>
  <cp:revision>166</cp:revision>
  <dcterms:created xsi:type="dcterms:W3CDTF">2017-10-24T07:17:24Z</dcterms:created>
  <dcterms:modified xsi:type="dcterms:W3CDTF">2024-04-12T02:46:14Z</dcterms:modified>
</cp:coreProperties>
</file>