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0215-7EFC-4D0C-A5FA-C6B1AF9D529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D3AD-5B6D-4F7A-B427-7B083774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8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0215-7EFC-4D0C-A5FA-C6B1AF9D529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D3AD-5B6D-4F7A-B427-7B083774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1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0215-7EFC-4D0C-A5FA-C6B1AF9D529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D3AD-5B6D-4F7A-B427-7B083774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05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0215-7EFC-4D0C-A5FA-C6B1AF9D529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D3AD-5B6D-4F7A-B427-7B083774F65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3657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0215-7EFC-4D0C-A5FA-C6B1AF9D529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D3AD-5B6D-4F7A-B427-7B083774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24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0215-7EFC-4D0C-A5FA-C6B1AF9D529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D3AD-5B6D-4F7A-B427-7B083774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17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0215-7EFC-4D0C-A5FA-C6B1AF9D529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D3AD-5B6D-4F7A-B427-7B083774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87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0215-7EFC-4D0C-A5FA-C6B1AF9D529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D3AD-5B6D-4F7A-B427-7B083774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03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0215-7EFC-4D0C-A5FA-C6B1AF9D529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D3AD-5B6D-4F7A-B427-7B083774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8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0215-7EFC-4D0C-A5FA-C6B1AF9D529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D3AD-5B6D-4F7A-B427-7B083774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0215-7EFC-4D0C-A5FA-C6B1AF9D529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D3AD-5B6D-4F7A-B427-7B083774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1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0215-7EFC-4D0C-A5FA-C6B1AF9D529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D3AD-5B6D-4F7A-B427-7B083774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8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0215-7EFC-4D0C-A5FA-C6B1AF9D529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D3AD-5B6D-4F7A-B427-7B083774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8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0215-7EFC-4D0C-A5FA-C6B1AF9D529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D3AD-5B6D-4F7A-B427-7B083774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57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0215-7EFC-4D0C-A5FA-C6B1AF9D529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D3AD-5B6D-4F7A-B427-7B083774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8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0215-7EFC-4D0C-A5FA-C6B1AF9D529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D3AD-5B6D-4F7A-B427-7B083774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7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0215-7EFC-4D0C-A5FA-C6B1AF9D529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D3AD-5B6D-4F7A-B427-7B083774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2D20215-7EFC-4D0C-A5FA-C6B1AF9D529E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2D3AD-5B6D-4F7A-B427-7B083774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83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30"/>
            <a:ext cx="12192000" cy="6851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1657" y="274320"/>
            <a:ext cx="5930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CẨM VĂN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3582" y="2272938"/>
            <a:ext cx="4506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MĨ THUẬT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8857" y="5146766"/>
            <a:ext cx="557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ĐĂNG PHƯỢNG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1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94114" y="1632857"/>
            <a:ext cx="8098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77" y="212411"/>
            <a:ext cx="8752114" cy="653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126" y="222068"/>
            <a:ext cx="8638903" cy="64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129" y="286083"/>
            <a:ext cx="8457654" cy="63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5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39635" y="156754"/>
            <a:ext cx="2455816" cy="94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9451" y="319687"/>
            <a:ext cx="2050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9" y="2798952"/>
            <a:ext cx="2959292" cy="39498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801" y="3494369"/>
            <a:ext cx="4343751" cy="32544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347" y="156754"/>
            <a:ext cx="2403565" cy="32088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112" y="156754"/>
            <a:ext cx="2403565" cy="32088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4347" y="3394346"/>
            <a:ext cx="4244638" cy="33544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8249" y="149432"/>
            <a:ext cx="2808242" cy="315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79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</TotalTime>
  <Words>33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2022-03-23T14:11:49Z</dcterms:created>
  <dcterms:modified xsi:type="dcterms:W3CDTF">2022-03-23T15:01:03Z</dcterms:modified>
</cp:coreProperties>
</file>