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309" r:id="rId4"/>
    <p:sldId id="259" r:id="rId5"/>
    <p:sldId id="284" r:id="rId6"/>
    <p:sldId id="263" r:id="rId7"/>
    <p:sldId id="299" r:id="rId8"/>
    <p:sldId id="273" r:id="rId9"/>
    <p:sldId id="290" r:id="rId10"/>
    <p:sldId id="291" r:id="rId11"/>
    <p:sldId id="285" r:id="rId12"/>
    <p:sldId id="300" r:id="rId13"/>
    <p:sldId id="294" r:id="rId14"/>
    <p:sldId id="275" r:id="rId15"/>
    <p:sldId id="30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7"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155" autoAdjust="0"/>
    <p:restoredTop sz="94660"/>
  </p:normalViewPr>
  <p:slideViewPr>
    <p:cSldViewPr snapToGrid="0">
      <p:cViewPr>
        <p:scale>
          <a:sx n="66" d="100"/>
          <a:sy n="66" d="100"/>
        </p:scale>
        <p:origin x="102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pPr/>
              <a:t>04/10/2024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pPr/>
              <a:t>04/10/2024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pPr/>
              <a:t>04/10/2024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999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pPr/>
              <a:t>04/10/2024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564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pPr/>
              <a:t>04/10/2024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54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pPr/>
              <a:t>04/10/2024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280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pPr/>
              <a:t>04/10/2024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658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pPr/>
              <a:t>04/10/2024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321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pPr/>
              <a:t>04/10/2024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pPr/>
              <a:t>04/10/2024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pPr/>
              <a:t>04/10/2024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pPr/>
              <a:t>04/10/2024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pPr/>
              <a:t>04/10/2024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pPr/>
              <a:t>04/10/2024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778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pPr/>
              <a:t>04/10/2024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00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pPr/>
              <a:t>04/10/2024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353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pPr/>
              <a:t>04/10/2024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6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pPr/>
              <a:t>04/10/2024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pPr/>
              <a:t>04/10/2024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563708-0776-4076-A940-BF5C7287EF01}"/>
              </a:ext>
            </a:extLst>
          </p:cNvPr>
          <p:cNvSpPr txBox="1"/>
          <p:nvPr/>
        </p:nvSpPr>
        <p:spPr>
          <a:xfrm>
            <a:off x="1171802" y="1648576"/>
            <a:ext cx="1020127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algn="ctr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b="1" kern="1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800" b="1" kern="1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2800" b="1" kern="1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chào</a:t>
            </a:r>
            <a:r>
              <a:rPr lang="en-US" sz="2800" b="1" kern="1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2800" b="1" kern="1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kern="1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2800" b="1" kern="1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b="1" kern="1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b="1" kern="1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kern="1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2800" b="1" kern="1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800" b="1" kern="1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800" b="1" kern="1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b="1" kern="1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b="1" kern="1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giỏi</a:t>
            </a:r>
            <a:r>
              <a:rPr lang="en-US" sz="2800" b="1" kern="1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800" b="1" kern="1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b="1" kern="1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kern="1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b="1" kern="1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lang="en-US" sz="2800" b="1" kern="1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kern="1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Cẩm</a:t>
            </a:r>
            <a:r>
              <a:rPr lang="en-US" sz="2800" b="1" kern="1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kern="1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kern="1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b="1" kern="1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kern="1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2024- 2025</a:t>
            </a:r>
          </a:p>
          <a:p>
            <a:pPr marL="180340" marR="0" algn="ctr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b="1" kern="1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2800" b="1" kern="1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kern="1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b="1" kern="1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b="1" kern="1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b="1" kern="1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kern="1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Lê</a:t>
            </a:r>
            <a:r>
              <a:rPr lang="en-US" sz="2800" b="1" kern="1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800" b="1" kern="1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Thắm</a:t>
            </a:r>
            <a:endParaRPr lang="en-US" sz="2800" b="1" kern="100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 algn="ctr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b="1" kern="1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800" b="1" kern="1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4+ 5</a:t>
            </a:r>
          </a:p>
          <a:p>
            <a:pPr marL="180340" marR="0" algn="ctr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b="1" kern="1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2800" b="1" kern="1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kern="100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endParaRPr lang="en-US" sz="2800" b="1" kern="100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 algn="ctr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endParaRPr lang="en-US" sz="2800" b="1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 algn="ctr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u="sng" kern="1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8314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ọn phương pháp phơi sấy cà phê hiệu quả- Chìa khóa THU LỢI CAO Máy chế  biến thực phẩm – Cơ Khí Viễn Đô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1372" y="801786"/>
            <a:ext cx="7852227" cy="5233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DBB78D9-671F-42E2-A159-6C29A362EBE0}"/>
              </a:ext>
            </a:extLst>
          </p:cNvPr>
          <p:cNvSpPr txBox="1"/>
          <p:nvPr/>
        </p:nvSpPr>
        <p:spPr>
          <a:xfrm>
            <a:off x="1023939" y="3343043"/>
            <a:ext cx="1146929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algn="just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kern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sz="2800" b="1" u="sng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u="sng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80340" marR="0" algn="just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Phơi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lô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gam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phê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kg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phê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80340" marR="0" algn="just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kern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20: 5= 4( kg)</a:t>
            </a:r>
          </a:p>
          <a:p>
            <a:pPr marL="180340" marR="0" algn="just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Phơi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420 kg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phê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lô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gam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phê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80340" marR="0" algn="just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420: 4= 105 ( kg)</a:t>
            </a:r>
          </a:p>
          <a:p>
            <a:pPr marL="180340" marR="0" algn="just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105 kg</a:t>
            </a:r>
          </a:p>
          <a:p>
            <a:pPr marL="18034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endParaRPr lang="en-US" sz="2800" b="1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73246" y="20914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340" marR="0" algn="ctr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b="1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 </a:t>
            </a:r>
            <a:r>
              <a:rPr lang="en-US" sz="2800" b="1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2800" b="1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2024</a:t>
            </a:r>
          </a:p>
          <a:p>
            <a:pPr marL="180340" marR="0" algn="ctr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kern="1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Toán</a:t>
            </a:r>
            <a:endParaRPr lang="en-US" sz="2800" b="1" u="sng" kern="1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180340" marR="0" algn="ctr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b="1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(43)</a:t>
            </a:r>
            <a:endParaRPr lang="en-US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1864" y="1565911"/>
            <a:ext cx="104631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u="sng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Doan Na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phơi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 kg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phê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kg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phê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phơi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420 kg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phê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lô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gam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phê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68640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2389416-BBFC-4707-844A-A789FB3D978A}"/>
              </a:ext>
            </a:extLst>
          </p:cNvPr>
          <p:cNvSpPr txBox="1"/>
          <p:nvPr/>
        </p:nvSpPr>
        <p:spPr>
          <a:xfrm>
            <a:off x="715137" y="509666"/>
            <a:ext cx="1030120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algn="ctr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b="1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 </a:t>
            </a:r>
            <a:r>
              <a:rPr lang="en-US" sz="2800" b="1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2800" b="1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2024</a:t>
            </a:r>
          </a:p>
          <a:p>
            <a:pPr marL="180340" marR="0" algn="ctr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kern="1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Toán</a:t>
            </a:r>
            <a:endParaRPr lang="en-US" sz="2800" b="1" u="sng" kern="1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180340" marR="0" algn="ctr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(43)</a:t>
            </a:r>
          </a:p>
          <a:p>
            <a:pPr marL="180340" marR="0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b="1" u="sng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4: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đố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sz="2800" b="1" i="1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endParaRPr lang="en-US" sz="2800" b="1" i="1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70C0"/>
                </a:solidFill>
              </a:rPr>
              <a:t>  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D07B74C-424B-42AF-8DA3-5581B845F352}"/>
              </a:ext>
            </a:extLst>
          </p:cNvPr>
          <p:cNvSpPr txBox="1"/>
          <p:nvPr/>
        </p:nvSpPr>
        <p:spPr>
          <a:xfrm>
            <a:off x="775097" y="1408150"/>
            <a:ext cx="938331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endParaRPr lang="en-US" sz="2800" b="1" kern="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endParaRPr lang="en-US" sz="2800" b="1" kern="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endParaRPr lang="en-US" sz="2800" b="1" i="1" kern="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endParaRPr lang="en-US" sz="2800" b="1" i="1" kern="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b="1" i="1" kern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2456" y="3338285"/>
            <a:ext cx="47897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75 000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97486" y="3410859"/>
            <a:ext cx="436879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340" marR="0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15 000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45 000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 smtClean="0"/>
          </a:p>
          <a:p>
            <a:pPr algn="l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752890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build="allAtOnce"/>
      <p:bldP spid="9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92EC54D-9332-4CE8-9CAD-8B3091E0FA74}"/>
              </a:ext>
            </a:extLst>
          </p:cNvPr>
          <p:cNvGrpSpPr/>
          <p:nvPr/>
        </p:nvGrpSpPr>
        <p:grpSpPr>
          <a:xfrm>
            <a:off x="1957038" y="70459"/>
            <a:ext cx="6451205" cy="1666372"/>
            <a:chOff x="247880" y="1790606"/>
            <a:chExt cx="4838404" cy="1249779"/>
          </a:xfrm>
        </p:grpSpPr>
        <p:sp>
          <p:nvSpPr>
            <p:cNvPr id="3" name="Speech Bubble: Rectangle with Corners Rounded 8">
              <a:extLst>
                <a:ext uri="{FF2B5EF4-FFF2-40B4-BE49-F238E27FC236}">
                  <a16:creationId xmlns:a16="http://schemas.microsoft.com/office/drawing/2014/main" xmlns="" id="{36AF28AF-49AE-4165-877C-8D851FE1DAFE}"/>
                </a:ext>
              </a:extLst>
            </p:cNvPr>
            <p:cNvSpPr/>
            <p:nvPr/>
          </p:nvSpPr>
          <p:spPr>
            <a:xfrm>
              <a:off x="247880" y="1790606"/>
              <a:ext cx="4838404" cy="1249779"/>
            </a:xfrm>
            <a:custGeom>
              <a:avLst/>
              <a:gdLst>
                <a:gd name="connsiteX0" fmla="*/ 0 w 4838404"/>
                <a:gd name="connsiteY0" fmla="*/ 208301 h 1249779"/>
                <a:gd name="connsiteX1" fmla="*/ 208301 w 4838404"/>
                <a:gd name="connsiteY1" fmla="*/ 0 h 1249779"/>
                <a:gd name="connsiteX2" fmla="*/ 806401 w 4838404"/>
                <a:gd name="connsiteY2" fmla="*/ 0 h 1249779"/>
                <a:gd name="connsiteX3" fmla="*/ 806401 w 4838404"/>
                <a:gd name="connsiteY3" fmla="*/ 0 h 1249779"/>
                <a:gd name="connsiteX4" fmla="*/ 2016002 w 4838404"/>
                <a:gd name="connsiteY4" fmla="*/ 0 h 1249779"/>
                <a:gd name="connsiteX5" fmla="*/ 4630103 w 4838404"/>
                <a:gd name="connsiteY5" fmla="*/ 0 h 1249779"/>
                <a:gd name="connsiteX6" fmla="*/ 4838404 w 4838404"/>
                <a:gd name="connsiteY6" fmla="*/ 208301 h 1249779"/>
                <a:gd name="connsiteX7" fmla="*/ 4838404 w 4838404"/>
                <a:gd name="connsiteY7" fmla="*/ 729038 h 1249779"/>
                <a:gd name="connsiteX8" fmla="*/ 4838404 w 4838404"/>
                <a:gd name="connsiteY8" fmla="*/ 729038 h 1249779"/>
                <a:gd name="connsiteX9" fmla="*/ 4838404 w 4838404"/>
                <a:gd name="connsiteY9" fmla="*/ 1041483 h 1249779"/>
                <a:gd name="connsiteX10" fmla="*/ 4838404 w 4838404"/>
                <a:gd name="connsiteY10" fmla="*/ 1041478 h 1249779"/>
                <a:gd name="connsiteX11" fmla="*/ 4630103 w 4838404"/>
                <a:gd name="connsiteY11" fmla="*/ 1249779 h 1249779"/>
                <a:gd name="connsiteX12" fmla="*/ 2016002 w 4838404"/>
                <a:gd name="connsiteY12" fmla="*/ 1249779 h 1249779"/>
                <a:gd name="connsiteX13" fmla="*/ 806401 w 4838404"/>
                <a:gd name="connsiteY13" fmla="*/ 1249779 h 1249779"/>
                <a:gd name="connsiteX14" fmla="*/ 806401 w 4838404"/>
                <a:gd name="connsiteY14" fmla="*/ 1249779 h 1249779"/>
                <a:gd name="connsiteX15" fmla="*/ 208301 w 4838404"/>
                <a:gd name="connsiteY15" fmla="*/ 1249779 h 1249779"/>
                <a:gd name="connsiteX16" fmla="*/ 0 w 4838404"/>
                <a:gd name="connsiteY16" fmla="*/ 1041478 h 1249779"/>
                <a:gd name="connsiteX17" fmla="*/ 0 w 4838404"/>
                <a:gd name="connsiteY17" fmla="*/ 1041483 h 1249779"/>
                <a:gd name="connsiteX18" fmla="*/ -243468 w 4838404"/>
                <a:gd name="connsiteY18" fmla="*/ 838489 h 1249779"/>
                <a:gd name="connsiteX19" fmla="*/ 0 w 4838404"/>
                <a:gd name="connsiteY19" fmla="*/ 729038 h 1249779"/>
                <a:gd name="connsiteX20" fmla="*/ 0 w 4838404"/>
                <a:gd name="connsiteY20" fmla="*/ 208301 h 124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38404" h="1249779" fill="none" extrusionOk="0">
                  <a:moveTo>
                    <a:pt x="0" y="208301"/>
                  </a:moveTo>
                  <a:cubicBezTo>
                    <a:pt x="11337" y="99396"/>
                    <a:pt x="75824" y="7011"/>
                    <a:pt x="208301" y="0"/>
                  </a:cubicBezTo>
                  <a:cubicBezTo>
                    <a:pt x="343880" y="-28753"/>
                    <a:pt x="550927" y="28229"/>
                    <a:pt x="806401" y="0"/>
                  </a:cubicBezTo>
                  <a:lnTo>
                    <a:pt x="806401" y="0"/>
                  </a:lnTo>
                  <a:cubicBezTo>
                    <a:pt x="1033204" y="60725"/>
                    <a:pt x="1754184" y="54041"/>
                    <a:pt x="2016002" y="0"/>
                  </a:cubicBezTo>
                  <a:cubicBezTo>
                    <a:pt x="2288051" y="-117130"/>
                    <a:pt x="4118833" y="123459"/>
                    <a:pt x="4630103" y="0"/>
                  </a:cubicBezTo>
                  <a:cubicBezTo>
                    <a:pt x="4751275" y="9768"/>
                    <a:pt x="4836294" y="93555"/>
                    <a:pt x="4838404" y="208301"/>
                  </a:cubicBezTo>
                  <a:cubicBezTo>
                    <a:pt x="4825901" y="263061"/>
                    <a:pt x="4827746" y="641557"/>
                    <a:pt x="4838404" y="729038"/>
                  </a:cubicBezTo>
                  <a:lnTo>
                    <a:pt x="4838404" y="729038"/>
                  </a:lnTo>
                  <a:cubicBezTo>
                    <a:pt x="4843748" y="782461"/>
                    <a:pt x="4824969" y="988603"/>
                    <a:pt x="4838404" y="1041483"/>
                  </a:cubicBezTo>
                  <a:lnTo>
                    <a:pt x="4838404" y="1041478"/>
                  </a:lnTo>
                  <a:cubicBezTo>
                    <a:pt x="4826206" y="1141243"/>
                    <a:pt x="4741976" y="1260095"/>
                    <a:pt x="4630103" y="1249779"/>
                  </a:cubicBezTo>
                  <a:cubicBezTo>
                    <a:pt x="3603204" y="1383173"/>
                    <a:pt x="2774257" y="1119059"/>
                    <a:pt x="2016002" y="1249779"/>
                  </a:cubicBezTo>
                  <a:cubicBezTo>
                    <a:pt x="1597903" y="1200099"/>
                    <a:pt x="1085935" y="1145378"/>
                    <a:pt x="806401" y="1249779"/>
                  </a:cubicBezTo>
                  <a:lnTo>
                    <a:pt x="806401" y="1249779"/>
                  </a:lnTo>
                  <a:cubicBezTo>
                    <a:pt x="516202" y="1224606"/>
                    <a:pt x="408819" y="1239259"/>
                    <a:pt x="208301" y="1249779"/>
                  </a:cubicBezTo>
                  <a:cubicBezTo>
                    <a:pt x="73288" y="1249695"/>
                    <a:pt x="1724" y="1152982"/>
                    <a:pt x="0" y="1041478"/>
                  </a:cubicBezTo>
                  <a:lnTo>
                    <a:pt x="0" y="1041483"/>
                  </a:lnTo>
                  <a:cubicBezTo>
                    <a:pt x="-96100" y="983604"/>
                    <a:pt x="-205237" y="906647"/>
                    <a:pt x="-243468" y="838489"/>
                  </a:cubicBezTo>
                  <a:cubicBezTo>
                    <a:pt x="-188011" y="831647"/>
                    <a:pt x="-30915" y="742036"/>
                    <a:pt x="0" y="729038"/>
                  </a:cubicBezTo>
                  <a:cubicBezTo>
                    <a:pt x="-20507" y="528137"/>
                    <a:pt x="18486" y="357830"/>
                    <a:pt x="0" y="208301"/>
                  </a:cubicBezTo>
                  <a:close/>
                </a:path>
                <a:path w="4838404" h="1249779" stroke="0" extrusionOk="0">
                  <a:moveTo>
                    <a:pt x="0" y="208301"/>
                  </a:moveTo>
                  <a:cubicBezTo>
                    <a:pt x="-5071" y="101931"/>
                    <a:pt x="110378" y="-11577"/>
                    <a:pt x="208301" y="0"/>
                  </a:cubicBezTo>
                  <a:cubicBezTo>
                    <a:pt x="291371" y="43685"/>
                    <a:pt x="635056" y="-31363"/>
                    <a:pt x="806401" y="0"/>
                  </a:cubicBezTo>
                  <a:lnTo>
                    <a:pt x="806401" y="0"/>
                  </a:lnTo>
                  <a:cubicBezTo>
                    <a:pt x="1122541" y="-66706"/>
                    <a:pt x="1882786" y="38514"/>
                    <a:pt x="2016002" y="0"/>
                  </a:cubicBezTo>
                  <a:cubicBezTo>
                    <a:pt x="2745233" y="-134364"/>
                    <a:pt x="3975844" y="130381"/>
                    <a:pt x="4630103" y="0"/>
                  </a:cubicBezTo>
                  <a:cubicBezTo>
                    <a:pt x="4739852" y="-12472"/>
                    <a:pt x="4840827" y="91382"/>
                    <a:pt x="4838404" y="208301"/>
                  </a:cubicBezTo>
                  <a:cubicBezTo>
                    <a:pt x="4823244" y="265499"/>
                    <a:pt x="4831726" y="640122"/>
                    <a:pt x="4838404" y="729038"/>
                  </a:cubicBezTo>
                  <a:lnTo>
                    <a:pt x="4838404" y="729038"/>
                  </a:lnTo>
                  <a:cubicBezTo>
                    <a:pt x="4853475" y="818772"/>
                    <a:pt x="4811925" y="909010"/>
                    <a:pt x="4838404" y="1041483"/>
                  </a:cubicBezTo>
                  <a:lnTo>
                    <a:pt x="4838404" y="1041478"/>
                  </a:lnTo>
                  <a:cubicBezTo>
                    <a:pt x="4845468" y="1155748"/>
                    <a:pt x="4729254" y="1254383"/>
                    <a:pt x="4630103" y="1249779"/>
                  </a:cubicBezTo>
                  <a:cubicBezTo>
                    <a:pt x="3966767" y="1212020"/>
                    <a:pt x="2333652" y="1300277"/>
                    <a:pt x="2016002" y="1249779"/>
                  </a:cubicBezTo>
                  <a:cubicBezTo>
                    <a:pt x="1413743" y="1325436"/>
                    <a:pt x="1094119" y="1345543"/>
                    <a:pt x="806401" y="1249779"/>
                  </a:cubicBezTo>
                  <a:lnTo>
                    <a:pt x="806401" y="1249779"/>
                  </a:lnTo>
                  <a:cubicBezTo>
                    <a:pt x="605747" y="1296387"/>
                    <a:pt x="358270" y="1241190"/>
                    <a:pt x="208301" y="1249779"/>
                  </a:cubicBezTo>
                  <a:cubicBezTo>
                    <a:pt x="83053" y="1240471"/>
                    <a:pt x="5806" y="1155160"/>
                    <a:pt x="0" y="1041478"/>
                  </a:cubicBezTo>
                  <a:lnTo>
                    <a:pt x="0" y="1041483"/>
                  </a:lnTo>
                  <a:cubicBezTo>
                    <a:pt x="-60949" y="977313"/>
                    <a:pt x="-141750" y="950583"/>
                    <a:pt x="-243468" y="838489"/>
                  </a:cubicBezTo>
                  <a:cubicBezTo>
                    <a:pt x="-196881" y="811341"/>
                    <a:pt x="-101417" y="751063"/>
                    <a:pt x="0" y="729038"/>
                  </a:cubicBezTo>
                  <a:cubicBezTo>
                    <a:pt x="26936" y="554714"/>
                    <a:pt x="-15162" y="282617"/>
                    <a:pt x="0" y="20830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6">
                  <a:lumMod val="25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2842418190">
                    <a:prstGeom prst="wedgeRoundRectCallout">
                      <a:avLst>
                        <a:gd name="adj1" fmla="val -55032"/>
                        <a:gd name="adj2" fmla="val 17091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vi-VN" sz="1867" kern="0">
                <a:solidFill>
                  <a:srgbClr val="FFFFFF"/>
                </a:solidFill>
                <a:latin typeface="Arial" panose="020B0604020202020204" pitchFamily="34" charset="0"/>
                <a:sym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E2A8685-061B-4622-B819-168B888DB487}"/>
                </a:ext>
              </a:extLst>
            </p:cNvPr>
            <p:cNvSpPr txBox="1"/>
            <p:nvPr/>
          </p:nvSpPr>
          <p:spPr>
            <a:xfrm>
              <a:off x="298705" y="1906079"/>
              <a:ext cx="4787579" cy="10542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en-US" sz="4267" b="1" kern="0" dirty="0" err="1" smtClean="0">
                  <a:solidFill>
                    <a:srgbClr val="FFDFAC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Bài</a:t>
              </a:r>
              <a:r>
                <a:rPr lang="en-US" sz="4267" b="1" kern="0" dirty="0" smtClean="0">
                  <a:solidFill>
                    <a:srgbClr val="FFDFAC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267" b="1" kern="0" dirty="0" err="1" smtClean="0">
                  <a:solidFill>
                    <a:srgbClr val="FFDFAC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học</a:t>
              </a:r>
              <a:r>
                <a:rPr lang="en-US" sz="4267" b="1" kern="0" dirty="0" smtClean="0">
                  <a:solidFill>
                    <a:srgbClr val="FFDFAC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267" b="1" kern="0" dirty="0" err="1" smtClean="0">
                  <a:solidFill>
                    <a:srgbClr val="FFDFAC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hôm</a:t>
              </a:r>
              <a:r>
                <a:rPr lang="en-US" sz="4267" b="1" kern="0" dirty="0" smtClean="0">
                  <a:solidFill>
                    <a:srgbClr val="FFDFAC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nay </a:t>
              </a:r>
              <a:r>
                <a:rPr lang="en-US" sz="4267" b="1" kern="0" dirty="0" err="1" smtClean="0">
                  <a:solidFill>
                    <a:srgbClr val="FFDFAC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giúp</a:t>
              </a:r>
              <a:r>
                <a:rPr lang="en-US" sz="4267" b="1" kern="0" dirty="0" smtClean="0">
                  <a:solidFill>
                    <a:srgbClr val="FFDFAC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267" b="1" kern="0" dirty="0" err="1" smtClean="0">
                  <a:solidFill>
                    <a:srgbClr val="FFDFAC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em</a:t>
              </a:r>
              <a:r>
                <a:rPr lang="en-US" sz="4267" b="1" kern="0" dirty="0" smtClean="0">
                  <a:solidFill>
                    <a:srgbClr val="FFDFAC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267" b="1" kern="0" dirty="0" err="1" smtClean="0">
                  <a:solidFill>
                    <a:srgbClr val="FFDFAC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củng</a:t>
              </a:r>
              <a:r>
                <a:rPr lang="en-US" sz="4267" b="1" kern="0" dirty="0" smtClean="0">
                  <a:solidFill>
                    <a:srgbClr val="FFDFAC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267" b="1" kern="0" dirty="0" err="1" smtClean="0">
                  <a:solidFill>
                    <a:srgbClr val="FFDFAC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cố</a:t>
              </a:r>
              <a:r>
                <a:rPr lang="en-US" sz="4267" b="1" kern="0" dirty="0" smtClean="0">
                  <a:solidFill>
                    <a:srgbClr val="FFDFAC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267" b="1" kern="0" dirty="0" err="1" smtClean="0">
                  <a:solidFill>
                    <a:srgbClr val="FFDFAC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kiến</a:t>
              </a:r>
              <a:r>
                <a:rPr lang="en-US" sz="4267" b="1" kern="0" dirty="0" smtClean="0">
                  <a:solidFill>
                    <a:srgbClr val="FFDFAC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267" b="1" kern="0" dirty="0" err="1" smtClean="0">
                  <a:solidFill>
                    <a:srgbClr val="FFDFAC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thức</a:t>
              </a:r>
              <a:r>
                <a:rPr lang="en-US" sz="4267" b="1" kern="0" dirty="0" smtClean="0">
                  <a:solidFill>
                    <a:srgbClr val="FFDFAC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267" b="1" kern="0" dirty="0" err="1" smtClean="0">
                  <a:solidFill>
                    <a:srgbClr val="FFDFAC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nào</a:t>
              </a:r>
              <a:r>
                <a:rPr lang="en-US" sz="4267" b="1" kern="0" dirty="0" smtClean="0">
                  <a:solidFill>
                    <a:srgbClr val="FFDFAC">
                      <a:lumMod val="2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?</a:t>
              </a:r>
              <a:endParaRPr lang="vi-VN" sz="4267" b="1" kern="0" dirty="0">
                <a:solidFill>
                  <a:srgbClr val="FFDFAC">
                    <a:lumMod val="2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62158BB-5C50-43B2-95DD-40E69293CA89}"/>
              </a:ext>
            </a:extLst>
          </p:cNvPr>
          <p:cNvSpPr txBox="1"/>
          <p:nvPr/>
        </p:nvSpPr>
        <p:spPr>
          <a:xfrm>
            <a:off x="972457" y="1912937"/>
            <a:ext cx="10856685" cy="3539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80340" marR="0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2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2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80340" marR="0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endParaRPr lang="en-US" sz="2800" u="sng" kern="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u="sng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u="sng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80340" marR="0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80340" marR="0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endParaRPr lang="en-US" sz="2800" kern="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u="sng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u="sng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80340" marR="0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72707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92EC54D-9332-4CE8-9CAD-8B3091E0FA74}"/>
              </a:ext>
            </a:extLst>
          </p:cNvPr>
          <p:cNvGrpSpPr/>
          <p:nvPr/>
        </p:nvGrpSpPr>
        <p:grpSpPr>
          <a:xfrm>
            <a:off x="2218296" y="1783144"/>
            <a:ext cx="6451205" cy="1666372"/>
            <a:chOff x="247880" y="1790606"/>
            <a:chExt cx="4838404" cy="1249779"/>
          </a:xfrm>
        </p:grpSpPr>
        <p:sp>
          <p:nvSpPr>
            <p:cNvPr id="3" name="Speech Bubble: Rectangle with Corners Rounded 8">
              <a:extLst>
                <a:ext uri="{FF2B5EF4-FFF2-40B4-BE49-F238E27FC236}">
                  <a16:creationId xmlns:a16="http://schemas.microsoft.com/office/drawing/2014/main" xmlns="" id="{36AF28AF-49AE-4165-877C-8D851FE1DAFE}"/>
                </a:ext>
              </a:extLst>
            </p:cNvPr>
            <p:cNvSpPr/>
            <p:nvPr/>
          </p:nvSpPr>
          <p:spPr>
            <a:xfrm>
              <a:off x="247880" y="1790606"/>
              <a:ext cx="4838404" cy="1249779"/>
            </a:xfrm>
            <a:custGeom>
              <a:avLst/>
              <a:gdLst>
                <a:gd name="connsiteX0" fmla="*/ 0 w 4838404"/>
                <a:gd name="connsiteY0" fmla="*/ 208301 h 1249779"/>
                <a:gd name="connsiteX1" fmla="*/ 208301 w 4838404"/>
                <a:gd name="connsiteY1" fmla="*/ 0 h 1249779"/>
                <a:gd name="connsiteX2" fmla="*/ 806401 w 4838404"/>
                <a:gd name="connsiteY2" fmla="*/ 0 h 1249779"/>
                <a:gd name="connsiteX3" fmla="*/ 806401 w 4838404"/>
                <a:gd name="connsiteY3" fmla="*/ 0 h 1249779"/>
                <a:gd name="connsiteX4" fmla="*/ 2016002 w 4838404"/>
                <a:gd name="connsiteY4" fmla="*/ 0 h 1249779"/>
                <a:gd name="connsiteX5" fmla="*/ 4630103 w 4838404"/>
                <a:gd name="connsiteY5" fmla="*/ 0 h 1249779"/>
                <a:gd name="connsiteX6" fmla="*/ 4838404 w 4838404"/>
                <a:gd name="connsiteY6" fmla="*/ 208301 h 1249779"/>
                <a:gd name="connsiteX7" fmla="*/ 4838404 w 4838404"/>
                <a:gd name="connsiteY7" fmla="*/ 729038 h 1249779"/>
                <a:gd name="connsiteX8" fmla="*/ 4838404 w 4838404"/>
                <a:gd name="connsiteY8" fmla="*/ 729038 h 1249779"/>
                <a:gd name="connsiteX9" fmla="*/ 4838404 w 4838404"/>
                <a:gd name="connsiteY9" fmla="*/ 1041483 h 1249779"/>
                <a:gd name="connsiteX10" fmla="*/ 4838404 w 4838404"/>
                <a:gd name="connsiteY10" fmla="*/ 1041478 h 1249779"/>
                <a:gd name="connsiteX11" fmla="*/ 4630103 w 4838404"/>
                <a:gd name="connsiteY11" fmla="*/ 1249779 h 1249779"/>
                <a:gd name="connsiteX12" fmla="*/ 2016002 w 4838404"/>
                <a:gd name="connsiteY12" fmla="*/ 1249779 h 1249779"/>
                <a:gd name="connsiteX13" fmla="*/ 806401 w 4838404"/>
                <a:gd name="connsiteY13" fmla="*/ 1249779 h 1249779"/>
                <a:gd name="connsiteX14" fmla="*/ 806401 w 4838404"/>
                <a:gd name="connsiteY14" fmla="*/ 1249779 h 1249779"/>
                <a:gd name="connsiteX15" fmla="*/ 208301 w 4838404"/>
                <a:gd name="connsiteY15" fmla="*/ 1249779 h 1249779"/>
                <a:gd name="connsiteX16" fmla="*/ 0 w 4838404"/>
                <a:gd name="connsiteY16" fmla="*/ 1041478 h 1249779"/>
                <a:gd name="connsiteX17" fmla="*/ 0 w 4838404"/>
                <a:gd name="connsiteY17" fmla="*/ 1041483 h 1249779"/>
                <a:gd name="connsiteX18" fmla="*/ -243468 w 4838404"/>
                <a:gd name="connsiteY18" fmla="*/ 838489 h 1249779"/>
                <a:gd name="connsiteX19" fmla="*/ 0 w 4838404"/>
                <a:gd name="connsiteY19" fmla="*/ 729038 h 1249779"/>
                <a:gd name="connsiteX20" fmla="*/ 0 w 4838404"/>
                <a:gd name="connsiteY20" fmla="*/ 208301 h 124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38404" h="1249779" fill="none" extrusionOk="0">
                  <a:moveTo>
                    <a:pt x="0" y="208301"/>
                  </a:moveTo>
                  <a:cubicBezTo>
                    <a:pt x="11337" y="99396"/>
                    <a:pt x="75824" y="7011"/>
                    <a:pt x="208301" y="0"/>
                  </a:cubicBezTo>
                  <a:cubicBezTo>
                    <a:pt x="343880" y="-28753"/>
                    <a:pt x="550927" y="28229"/>
                    <a:pt x="806401" y="0"/>
                  </a:cubicBezTo>
                  <a:lnTo>
                    <a:pt x="806401" y="0"/>
                  </a:lnTo>
                  <a:cubicBezTo>
                    <a:pt x="1033204" y="60725"/>
                    <a:pt x="1754184" y="54041"/>
                    <a:pt x="2016002" y="0"/>
                  </a:cubicBezTo>
                  <a:cubicBezTo>
                    <a:pt x="2288051" y="-117130"/>
                    <a:pt x="4118833" y="123459"/>
                    <a:pt x="4630103" y="0"/>
                  </a:cubicBezTo>
                  <a:cubicBezTo>
                    <a:pt x="4751275" y="9768"/>
                    <a:pt x="4836294" y="93555"/>
                    <a:pt x="4838404" y="208301"/>
                  </a:cubicBezTo>
                  <a:cubicBezTo>
                    <a:pt x="4825901" y="263061"/>
                    <a:pt x="4827746" y="641557"/>
                    <a:pt x="4838404" y="729038"/>
                  </a:cubicBezTo>
                  <a:lnTo>
                    <a:pt x="4838404" y="729038"/>
                  </a:lnTo>
                  <a:cubicBezTo>
                    <a:pt x="4843748" y="782461"/>
                    <a:pt x="4824969" y="988603"/>
                    <a:pt x="4838404" y="1041483"/>
                  </a:cubicBezTo>
                  <a:lnTo>
                    <a:pt x="4838404" y="1041478"/>
                  </a:lnTo>
                  <a:cubicBezTo>
                    <a:pt x="4826206" y="1141243"/>
                    <a:pt x="4741976" y="1260095"/>
                    <a:pt x="4630103" y="1249779"/>
                  </a:cubicBezTo>
                  <a:cubicBezTo>
                    <a:pt x="3603204" y="1383173"/>
                    <a:pt x="2774257" y="1119059"/>
                    <a:pt x="2016002" y="1249779"/>
                  </a:cubicBezTo>
                  <a:cubicBezTo>
                    <a:pt x="1597903" y="1200099"/>
                    <a:pt x="1085935" y="1145378"/>
                    <a:pt x="806401" y="1249779"/>
                  </a:cubicBezTo>
                  <a:lnTo>
                    <a:pt x="806401" y="1249779"/>
                  </a:lnTo>
                  <a:cubicBezTo>
                    <a:pt x="516202" y="1224606"/>
                    <a:pt x="408819" y="1239259"/>
                    <a:pt x="208301" y="1249779"/>
                  </a:cubicBezTo>
                  <a:cubicBezTo>
                    <a:pt x="73288" y="1249695"/>
                    <a:pt x="1724" y="1152982"/>
                    <a:pt x="0" y="1041478"/>
                  </a:cubicBezTo>
                  <a:lnTo>
                    <a:pt x="0" y="1041483"/>
                  </a:lnTo>
                  <a:cubicBezTo>
                    <a:pt x="-96100" y="983604"/>
                    <a:pt x="-205237" y="906647"/>
                    <a:pt x="-243468" y="838489"/>
                  </a:cubicBezTo>
                  <a:cubicBezTo>
                    <a:pt x="-188011" y="831647"/>
                    <a:pt x="-30915" y="742036"/>
                    <a:pt x="0" y="729038"/>
                  </a:cubicBezTo>
                  <a:cubicBezTo>
                    <a:pt x="-20507" y="528137"/>
                    <a:pt x="18486" y="357830"/>
                    <a:pt x="0" y="208301"/>
                  </a:cubicBezTo>
                  <a:close/>
                </a:path>
                <a:path w="4838404" h="1249779" stroke="0" extrusionOk="0">
                  <a:moveTo>
                    <a:pt x="0" y="208301"/>
                  </a:moveTo>
                  <a:cubicBezTo>
                    <a:pt x="-5071" y="101931"/>
                    <a:pt x="110378" y="-11577"/>
                    <a:pt x="208301" y="0"/>
                  </a:cubicBezTo>
                  <a:cubicBezTo>
                    <a:pt x="291371" y="43685"/>
                    <a:pt x="635056" y="-31363"/>
                    <a:pt x="806401" y="0"/>
                  </a:cubicBezTo>
                  <a:lnTo>
                    <a:pt x="806401" y="0"/>
                  </a:lnTo>
                  <a:cubicBezTo>
                    <a:pt x="1122541" y="-66706"/>
                    <a:pt x="1882786" y="38514"/>
                    <a:pt x="2016002" y="0"/>
                  </a:cubicBezTo>
                  <a:cubicBezTo>
                    <a:pt x="2745233" y="-134364"/>
                    <a:pt x="3975844" y="130381"/>
                    <a:pt x="4630103" y="0"/>
                  </a:cubicBezTo>
                  <a:cubicBezTo>
                    <a:pt x="4739852" y="-12472"/>
                    <a:pt x="4840827" y="91382"/>
                    <a:pt x="4838404" y="208301"/>
                  </a:cubicBezTo>
                  <a:cubicBezTo>
                    <a:pt x="4823244" y="265499"/>
                    <a:pt x="4831726" y="640122"/>
                    <a:pt x="4838404" y="729038"/>
                  </a:cubicBezTo>
                  <a:lnTo>
                    <a:pt x="4838404" y="729038"/>
                  </a:lnTo>
                  <a:cubicBezTo>
                    <a:pt x="4853475" y="818772"/>
                    <a:pt x="4811925" y="909010"/>
                    <a:pt x="4838404" y="1041483"/>
                  </a:cubicBezTo>
                  <a:lnTo>
                    <a:pt x="4838404" y="1041478"/>
                  </a:lnTo>
                  <a:cubicBezTo>
                    <a:pt x="4845468" y="1155748"/>
                    <a:pt x="4729254" y="1254383"/>
                    <a:pt x="4630103" y="1249779"/>
                  </a:cubicBezTo>
                  <a:cubicBezTo>
                    <a:pt x="3966767" y="1212020"/>
                    <a:pt x="2333652" y="1300277"/>
                    <a:pt x="2016002" y="1249779"/>
                  </a:cubicBezTo>
                  <a:cubicBezTo>
                    <a:pt x="1413743" y="1325436"/>
                    <a:pt x="1094119" y="1345543"/>
                    <a:pt x="806401" y="1249779"/>
                  </a:cubicBezTo>
                  <a:lnTo>
                    <a:pt x="806401" y="1249779"/>
                  </a:lnTo>
                  <a:cubicBezTo>
                    <a:pt x="605747" y="1296387"/>
                    <a:pt x="358270" y="1241190"/>
                    <a:pt x="208301" y="1249779"/>
                  </a:cubicBezTo>
                  <a:cubicBezTo>
                    <a:pt x="83053" y="1240471"/>
                    <a:pt x="5806" y="1155160"/>
                    <a:pt x="0" y="1041478"/>
                  </a:cubicBezTo>
                  <a:lnTo>
                    <a:pt x="0" y="1041483"/>
                  </a:lnTo>
                  <a:cubicBezTo>
                    <a:pt x="-60949" y="977313"/>
                    <a:pt x="-141750" y="950583"/>
                    <a:pt x="-243468" y="838489"/>
                  </a:cubicBezTo>
                  <a:cubicBezTo>
                    <a:pt x="-196881" y="811341"/>
                    <a:pt x="-101417" y="751063"/>
                    <a:pt x="0" y="729038"/>
                  </a:cubicBezTo>
                  <a:cubicBezTo>
                    <a:pt x="26936" y="554714"/>
                    <a:pt x="-15162" y="282617"/>
                    <a:pt x="0" y="20830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6">
                  <a:lumMod val="25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xmlns="" sd="2842418190">
                    <a:prstGeom prst="wedgeRoundRectCallout">
                      <a:avLst>
                        <a:gd name="adj1" fmla="val -55032"/>
                        <a:gd name="adj2" fmla="val 17091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vi-VN" sz="1867" kern="0">
                <a:solidFill>
                  <a:srgbClr val="FFFFFF"/>
                </a:solidFill>
                <a:latin typeface="Arial" panose="020B0604020202020204" pitchFamily="34" charset="0"/>
                <a:sym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E2A8685-061B-4622-B819-168B888DB487}"/>
                </a:ext>
              </a:extLst>
            </p:cNvPr>
            <p:cNvSpPr txBox="1"/>
            <p:nvPr/>
          </p:nvSpPr>
          <p:spPr>
            <a:xfrm>
              <a:off x="298705" y="1906079"/>
              <a:ext cx="4787579" cy="7155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en-US" sz="2800" b="1" kern="0" dirty="0" smtClean="0">
                  <a:solidFill>
                    <a:srgbClr val="FFDFAC">
                      <a:lumMod val="2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     </a:t>
              </a:r>
              <a:r>
                <a:rPr lang="en-US" sz="2800" b="1" kern="0" dirty="0" err="1" smtClean="0">
                  <a:solidFill>
                    <a:srgbClr val="FFDFAC">
                      <a:lumMod val="2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Bài</a:t>
              </a:r>
              <a:r>
                <a:rPr lang="en-US" sz="2800" b="1" kern="0" dirty="0" smtClean="0">
                  <a:solidFill>
                    <a:srgbClr val="FFDFAC">
                      <a:lumMod val="2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 smtClean="0">
                  <a:solidFill>
                    <a:srgbClr val="FFDFAC">
                      <a:lumMod val="2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học</a:t>
              </a:r>
              <a:r>
                <a:rPr lang="en-US" sz="2800" b="1" kern="0" dirty="0" smtClean="0">
                  <a:solidFill>
                    <a:srgbClr val="FFDFAC">
                      <a:lumMod val="2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 smtClean="0">
                  <a:solidFill>
                    <a:srgbClr val="FFDFAC">
                      <a:lumMod val="2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hôm</a:t>
              </a:r>
              <a:r>
                <a:rPr lang="en-US" sz="2800" b="1" kern="0" dirty="0" smtClean="0">
                  <a:solidFill>
                    <a:srgbClr val="FFDFAC">
                      <a:lumMod val="2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nay </a:t>
              </a:r>
              <a:r>
                <a:rPr lang="en-US" sz="2800" b="1" kern="0" dirty="0" err="1" smtClean="0">
                  <a:solidFill>
                    <a:srgbClr val="FFDFAC">
                      <a:lumMod val="2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đến</a:t>
              </a:r>
              <a:r>
                <a:rPr lang="en-US" sz="2800" b="1" kern="0" dirty="0" smtClean="0">
                  <a:solidFill>
                    <a:srgbClr val="FFDFAC">
                      <a:lumMod val="2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 smtClean="0">
                  <a:solidFill>
                    <a:srgbClr val="FFDFAC">
                      <a:lumMod val="2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đây</a:t>
              </a:r>
              <a:r>
                <a:rPr lang="en-US" sz="2800" b="1" kern="0" dirty="0" smtClean="0">
                  <a:solidFill>
                    <a:srgbClr val="FFDFAC">
                      <a:lumMod val="2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 smtClean="0">
                  <a:solidFill>
                    <a:srgbClr val="FFDFAC">
                      <a:lumMod val="2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là</a:t>
              </a:r>
              <a:r>
                <a:rPr lang="en-US" sz="2800" b="1" kern="0" dirty="0" smtClean="0">
                  <a:solidFill>
                    <a:srgbClr val="FFDFAC">
                      <a:lumMod val="2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 smtClean="0">
                  <a:solidFill>
                    <a:srgbClr val="FFDFAC">
                      <a:lumMod val="2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hết</a:t>
              </a:r>
              <a:r>
                <a:rPr lang="en-US" sz="2800" b="1" kern="0" dirty="0" smtClean="0">
                  <a:solidFill>
                    <a:srgbClr val="FFDFAC">
                      <a:lumMod val="2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. </a:t>
              </a:r>
              <a:r>
                <a:rPr lang="en-US" sz="2800" b="1" kern="0" dirty="0" err="1" smtClean="0">
                  <a:solidFill>
                    <a:srgbClr val="FFDFAC">
                      <a:lumMod val="2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Chúc</a:t>
              </a:r>
              <a:r>
                <a:rPr lang="en-US" sz="2800" b="1" kern="0" dirty="0" smtClean="0">
                  <a:solidFill>
                    <a:srgbClr val="FFDFAC">
                      <a:lumMod val="2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 smtClean="0">
                  <a:solidFill>
                    <a:srgbClr val="FFDFAC">
                      <a:lumMod val="2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các</a:t>
              </a:r>
              <a:r>
                <a:rPr lang="en-US" sz="2800" b="1" kern="0" dirty="0" smtClean="0">
                  <a:solidFill>
                    <a:srgbClr val="FFDFAC">
                      <a:lumMod val="2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 smtClean="0">
                  <a:solidFill>
                    <a:srgbClr val="FFDFAC">
                      <a:lumMod val="2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thầy</a:t>
              </a:r>
              <a:r>
                <a:rPr lang="en-US" sz="2800" b="1" kern="0" dirty="0" smtClean="0">
                  <a:solidFill>
                    <a:srgbClr val="FFDFAC">
                      <a:lumMod val="2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 smtClean="0">
                  <a:solidFill>
                    <a:srgbClr val="FFDFAC">
                      <a:lumMod val="2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cô</a:t>
              </a:r>
              <a:r>
                <a:rPr lang="en-US" sz="2800" b="1" kern="0" dirty="0" smtClean="0">
                  <a:solidFill>
                    <a:srgbClr val="FFDFAC">
                      <a:lumMod val="2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 smtClean="0">
                  <a:solidFill>
                    <a:srgbClr val="FFDFAC">
                      <a:lumMod val="2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và</a:t>
              </a:r>
              <a:r>
                <a:rPr lang="en-US" sz="2800" b="1" kern="0" dirty="0" smtClean="0">
                  <a:solidFill>
                    <a:srgbClr val="FFDFAC">
                      <a:lumMod val="2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 smtClean="0">
                  <a:solidFill>
                    <a:srgbClr val="FFDFAC">
                      <a:lumMod val="2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các</a:t>
              </a:r>
              <a:r>
                <a:rPr lang="en-US" sz="2800" b="1" kern="0" dirty="0" smtClean="0">
                  <a:solidFill>
                    <a:srgbClr val="FFDFAC">
                      <a:lumMod val="2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 smtClean="0">
                  <a:solidFill>
                    <a:srgbClr val="FFDFAC">
                      <a:lumMod val="2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em</a:t>
              </a:r>
              <a:r>
                <a:rPr lang="en-US" sz="2800" b="1" kern="0" dirty="0" smtClean="0">
                  <a:solidFill>
                    <a:srgbClr val="FFDFAC">
                      <a:lumMod val="2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 smtClean="0">
                  <a:solidFill>
                    <a:srgbClr val="FFDFAC">
                      <a:lumMod val="2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mạnh</a:t>
              </a:r>
              <a:r>
                <a:rPr lang="en-US" sz="2800" b="1" kern="0" dirty="0" smtClean="0">
                  <a:solidFill>
                    <a:srgbClr val="FFDFAC">
                      <a:lumMod val="2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2800" b="1" kern="0" dirty="0" err="1" smtClean="0">
                  <a:solidFill>
                    <a:srgbClr val="FFDFAC">
                      <a:lumMod val="2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khỏe</a:t>
              </a:r>
              <a:r>
                <a:rPr lang="en-US" sz="2800" b="1" kern="0" dirty="0" smtClean="0">
                  <a:solidFill>
                    <a:srgbClr val="FFDFAC">
                      <a:lumMod val="25000"/>
                    </a:srgbClr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.</a:t>
              </a:r>
              <a:endParaRPr lang="vi-VN" sz="2800" b="1" kern="0" dirty="0">
                <a:solidFill>
                  <a:srgbClr val="FFDFAC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62158BB-5C50-43B2-95DD-40E69293CA89}"/>
              </a:ext>
            </a:extLst>
          </p:cNvPr>
          <p:cNvSpPr txBox="1"/>
          <p:nvPr/>
        </p:nvSpPr>
        <p:spPr>
          <a:xfrm>
            <a:off x="420914" y="5018994"/>
            <a:ext cx="1085668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80340" marR="0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endParaRPr lang="en-US" sz="2800" kern="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707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563708-0776-4076-A940-BF5C7287EF01}"/>
              </a:ext>
            </a:extLst>
          </p:cNvPr>
          <p:cNvSpPr txBox="1"/>
          <p:nvPr/>
        </p:nvSpPr>
        <p:spPr>
          <a:xfrm>
            <a:off x="1157288" y="1009947"/>
            <a:ext cx="102012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algn="ctr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b="1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 </a:t>
            </a:r>
            <a:r>
              <a:rPr lang="en-US" sz="2800" b="1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2800" b="1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2024</a:t>
            </a:r>
          </a:p>
          <a:p>
            <a:pPr marL="180340" marR="0" algn="ctr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kern="1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Toán</a:t>
            </a:r>
            <a:endParaRPr lang="en-US" sz="2800" b="1" u="sng" kern="1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8314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2389416-BBFC-4707-844A-A789FB3D978A}"/>
              </a:ext>
            </a:extLst>
          </p:cNvPr>
          <p:cNvSpPr txBox="1"/>
          <p:nvPr/>
        </p:nvSpPr>
        <p:spPr>
          <a:xfrm>
            <a:off x="1291771" y="304800"/>
            <a:ext cx="10900229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algn="ctr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b="1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 </a:t>
            </a:r>
            <a:r>
              <a:rPr lang="en-US" sz="2800" b="1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2800" b="1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2024</a:t>
            </a:r>
          </a:p>
          <a:p>
            <a:pPr marL="180340" marR="0" algn="ctr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kern="1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Toán</a:t>
            </a:r>
            <a:r>
              <a:rPr lang="en-US" sz="2800" b="1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180340" marR="0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endParaRPr lang="en-US" sz="2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marR="0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80340" marR="0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endParaRPr lang="en-US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marR="0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u="sng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u="sng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80340" marR="0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endParaRPr lang="en-US" sz="2800" kern="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u="sng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u="sng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</a:t>
            </a:r>
            <a:r>
              <a:rPr lang="en-US" sz="2800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80340" marR="0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endParaRPr lang="en-US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marR="0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endParaRPr lang="en-US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marR="0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endParaRPr lang="en-US" sz="28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800" b="1" i="1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endParaRPr lang="en-US" sz="2800" b="1" i="1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28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563708-0776-4076-A940-BF5C7287EF01}"/>
              </a:ext>
            </a:extLst>
          </p:cNvPr>
          <p:cNvSpPr txBox="1"/>
          <p:nvPr/>
        </p:nvSpPr>
        <p:spPr>
          <a:xfrm>
            <a:off x="1157288" y="1009947"/>
            <a:ext cx="102012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algn="ctr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b="1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 </a:t>
            </a:r>
            <a:r>
              <a:rPr lang="en-US" sz="2800" b="1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2800" b="1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2024</a:t>
            </a:r>
          </a:p>
          <a:p>
            <a:pPr marL="180340" marR="0" algn="ctr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kern="1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Toán</a:t>
            </a:r>
          </a:p>
          <a:p>
            <a:pPr marL="180340" marR="0" algn="ctr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b="1" kern="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b="1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(43)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8314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1">
            <a:extLst>
              <a:ext uri="{FF2B5EF4-FFF2-40B4-BE49-F238E27FC236}">
                <a16:creationId xmlns:a16="http://schemas.microsoft.com/office/drawing/2014/main" xmlns="" id="{4B99714F-192C-426C-BA22-333CF4F164AA}"/>
              </a:ext>
            </a:extLst>
          </p:cNvPr>
          <p:cNvSpPr/>
          <p:nvPr/>
        </p:nvSpPr>
        <p:spPr>
          <a:xfrm>
            <a:off x="666750" y="114301"/>
            <a:ext cx="10820400" cy="270147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FFFFFF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1E6E7AB-68AF-4DD1-8426-F2819141C529}"/>
              </a:ext>
            </a:extLst>
          </p:cNvPr>
          <p:cNvSpPr txBox="1"/>
          <p:nvPr/>
        </p:nvSpPr>
        <p:spPr>
          <a:xfrm>
            <a:off x="1007834" y="883331"/>
            <a:ext cx="99078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C283A68-E740-48F1-B0CF-FABE1E419B05}"/>
              </a:ext>
            </a:extLst>
          </p:cNvPr>
          <p:cNvSpPr txBox="1"/>
          <p:nvPr/>
        </p:nvSpPr>
        <p:spPr>
          <a:xfrm>
            <a:off x="599607" y="179882"/>
            <a:ext cx="1100278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algn="ctr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 </a:t>
            </a:r>
            <a:r>
              <a:rPr lang="en-US" sz="2800" b="1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2800" b="1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2024</a:t>
            </a:r>
          </a:p>
          <a:p>
            <a:pPr marL="180340" marR="0" algn="ctr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kern="1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Toán</a:t>
            </a:r>
            <a:endParaRPr lang="en-US" sz="2800" b="1" u="sng" kern="1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180340" algn="ctr">
              <a:tabLst>
                <a:tab pos="270510" algn="l"/>
              </a:tabLst>
            </a:pPr>
            <a:r>
              <a:rPr lang="en-US" sz="2800" b="1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(43)</a:t>
            </a:r>
          </a:p>
          <a:p>
            <a:pPr marL="180340">
              <a:tabLst>
                <a:tab pos="270510" algn="l"/>
              </a:tabLst>
            </a:pPr>
            <a:r>
              <a:rPr lang="en-US" sz="2800" b="1" u="sng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u="sng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lắp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con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rô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bốt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hệt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54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lego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lego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lắp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ráp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con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rô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bốt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 algn="ctr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endParaRPr lang="en-US" sz="2800" b="1" kern="1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 algn="ctr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endParaRPr lang="en-US" sz="2800" b="1" kern="1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658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2389416-BBFC-4707-844A-A789FB3D978A}"/>
              </a:ext>
            </a:extLst>
          </p:cNvPr>
          <p:cNvSpPr txBox="1"/>
          <p:nvPr/>
        </p:nvSpPr>
        <p:spPr>
          <a:xfrm>
            <a:off x="845766" y="756409"/>
            <a:ext cx="1030120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algn="ctr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b="1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 </a:t>
            </a:r>
            <a:r>
              <a:rPr lang="en-US" sz="2800" b="1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2800" b="1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2024</a:t>
            </a:r>
          </a:p>
          <a:p>
            <a:pPr marL="180340" marR="0" algn="ctr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kern="1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Toán</a:t>
            </a:r>
            <a:endParaRPr lang="en-US" sz="2800" b="1" u="sng" kern="1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180340" marR="0" algn="ctr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(43)</a:t>
            </a:r>
          </a:p>
          <a:p>
            <a:pPr marL="180340" marR="0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b="1" u="sng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u="sng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lắp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con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rô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bốt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hệt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54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lego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lego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lắp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ráp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con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rô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bốt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800" b="1" i="1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endParaRPr lang="en-US" sz="2800" b="1" i="1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D07B74C-424B-42AF-8DA3-5581B845F352}"/>
              </a:ext>
            </a:extLst>
          </p:cNvPr>
          <p:cNvSpPr txBox="1"/>
          <p:nvPr/>
        </p:nvSpPr>
        <p:spPr>
          <a:xfrm>
            <a:off x="775097" y="1408151"/>
            <a:ext cx="938331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endParaRPr lang="en-US" sz="2800" b="1" kern="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endParaRPr lang="en-US" sz="2800" b="1" kern="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endParaRPr lang="en-US" sz="2800" b="1" i="1" kern="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endParaRPr lang="en-US" sz="2800" b="1" i="1" kern="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b="1" i="1" kern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b="1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085" y="3454399"/>
            <a:ext cx="48187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340" marR="0" algn="ctr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b="1" u="sng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2800" b="1" u="sng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endParaRPr lang="en-US" sz="2800" b="1" u="sng" kern="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con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rô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bốt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54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endParaRPr lang="en-US" sz="2800" kern="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con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rô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bốt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:….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l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2343" y="3164114"/>
            <a:ext cx="3265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7314" y="3773714"/>
            <a:ext cx="596537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54: 6= 9 (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con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9x 4= 36 (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36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1752890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build="allAtOnce"/>
      <p:bldP spid="6" grpId="0" build="allAtOnce"/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BDF96EC-BB36-4AB7-8ADB-4E57885BC93A}"/>
              </a:ext>
            </a:extLst>
          </p:cNvPr>
          <p:cNvSpPr txBox="1"/>
          <p:nvPr/>
        </p:nvSpPr>
        <p:spPr>
          <a:xfrm>
            <a:off x="737698" y="1583368"/>
            <a:ext cx="111345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algn="just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b="1" u="sng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u="sng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đựng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42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đựng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402278-F12E-45C4-9CD2-8B156BB33116}"/>
              </a:ext>
            </a:extLst>
          </p:cNvPr>
          <p:cNvSpPr txBox="1"/>
          <p:nvPr/>
        </p:nvSpPr>
        <p:spPr>
          <a:xfrm>
            <a:off x="1319133" y="2664235"/>
            <a:ext cx="918897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algn="ctr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b="1" u="sng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Tóm</a:t>
            </a:r>
            <a:r>
              <a:rPr lang="en-US" sz="2800" b="1" u="sng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lang="en-US" sz="2800" b="1" u="sng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80340" marR="0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18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800" kern="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3 </a:t>
            </a:r>
            <a:r>
              <a:rPr lang="en-US" sz="2800" kern="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endParaRPr lang="en-US" sz="2800" kern="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0" algn="just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kern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42 </a:t>
            </a:r>
            <a:r>
              <a:rPr lang="en-US" sz="2800" kern="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kern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2800" kern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800" kern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…</a:t>
            </a:r>
            <a:r>
              <a:rPr lang="en-US" sz="2800" kern="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en-US" sz="2800" kern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A23521A-0782-45D4-A494-E6A5FDF73D42}"/>
              </a:ext>
            </a:extLst>
          </p:cNvPr>
          <p:cNvSpPr txBox="1"/>
          <p:nvPr/>
        </p:nvSpPr>
        <p:spPr>
          <a:xfrm>
            <a:off x="1167562" y="4125964"/>
            <a:ext cx="989518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 smtClean="0">
                <a:latin typeface="Times New Roman" panose="02020603050405020304" pitchFamily="18" charset="0"/>
              </a:rPr>
              <a:t>Bài</a:t>
            </a:r>
            <a:r>
              <a:rPr lang="en-US" sz="2800" b="1" u="sng" dirty="0" smtClean="0">
                <a:latin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</a:rPr>
              <a:t>giải</a:t>
            </a:r>
            <a:r>
              <a:rPr lang="en-US" sz="2800" b="1" u="sng" dirty="0" smtClean="0">
                <a:latin typeface="Times New Roman" panose="02020603050405020304" pitchFamily="18" charset="0"/>
              </a:rPr>
              <a:t>  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</a:rPr>
              <a:t>                          </a:t>
            </a:r>
            <a:r>
              <a:rPr lang="en-US" sz="2800" dirty="0" err="1" smtClean="0">
                <a:latin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bóng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bàn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đựng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hộp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</a:rPr>
              <a:t>                                        18: 3= 6 (</a:t>
            </a:r>
            <a:r>
              <a:rPr lang="en-US" sz="2800" dirty="0" err="1" smtClean="0">
                <a:latin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bóng</a:t>
            </a:r>
            <a:r>
              <a:rPr lang="en-US" sz="2800" dirty="0" smtClean="0">
                <a:latin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</a:rPr>
              <a:t>                          42 </a:t>
            </a:r>
            <a:r>
              <a:rPr lang="en-US" sz="2800" dirty="0" err="1" smtClean="0">
                <a:latin typeface="Times New Roman" panose="02020603050405020304" pitchFamily="18" charset="0"/>
              </a:rPr>
              <a:t>quả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bóng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bàn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hộp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đựng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</a:rPr>
              <a:t>                                        42: 6= 7 ( </a:t>
            </a:r>
            <a:r>
              <a:rPr lang="en-US" sz="2800" dirty="0" err="1" smtClean="0">
                <a:latin typeface="Times New Roman" panose="02020603050405020304" pitchFamily="18" charset="0"/>
              </a:rPr>
              <a:t>hộp</a:t>
            </a:r>
            <a:r>
              <a:rPr lang="en-US" sz="2800" dirty="0" smtClean="0">
                <a:latin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</a:rPr>
              <a:t>                                                  </a:t>
            </a:r>
            <a:r>
              <a:rPr lang="en-US" sz="2800" dirty="0" err="1" smtClean="0">
                <a:latin typeface="Times New Roman" panose="02020603050405020304" pitchFamily="18" charset="0"/>
              </a:rPr>
              <a:t>Đáp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</a:rPr>
              <a:t> : 7 </a:t>
            </a:r>
            <a:r>
              <a:rPr lang="en-US" sz="2800" dirty="0" err="1" smtClean="0">
                <a:latin typeface="Times New Roman" panose="02020603050405020304" pitchFamily="18" charset="0"/>
              </a:rPr>
              <a:t>hộp</a:t>
            </a:r>
            <a:endParaRPr lang="en-US" sz="2800" dirty="0" smtClean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                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88957" y="209145"/>
            <a:ext cx="92489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0" algn="ctr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b="1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 </a:t>
            </a:r>
            <a:r>
              <a:rPr lang="en-US" sz="2800" b="1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2800" b="1" kern="1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2024</a:t>
            </a:r>
          </a:p>
          <a:p>
            <a:pPr marL="180340" marR="0" algn="ctr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b="1" kern="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kern="1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Toán</a:t>
            </a:r>
            <a:endParaRPr lang="en-US" sz="2800" b="1" u="sng" kern="1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180340" marR="0" algn="ctr"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2800" b="1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(43)</a:t>
            </a:r>
            <a:endParaRPr lang="en-US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985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PHƠI THÓ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16" name="Picture 4" descr="Những lưu ý khi thu hoạch lúa, phơi thóc, bảo quản để giữ được chất lượng  tố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0401" y="812801"/>
            <a:ext cx="7431314" cy="5086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 descr="Nông dân Bản Bo phấn khởi được mùa ng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0" name="AutoShape 4" descr="Nông dân Bản Bo phấn khởi được mùa ng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2" name="AutoShape 6" descr="Nông dân San Thàng được mùa ng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4" name="AutoShape 8" descr="Nông dân San Thàng được mùa ng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6" name="AutoShape 10" descr="Nông dân San Thàng được mùa ng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8" name="AutoShape 12" descr="Máy sấy ngô hạt công nghiệp đa năng đa dụ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50" name="Picture 14" descr="Ảnh] Nông dân vùng cao hối hả vào vụ thu hoạch ngô | Báo Lào Cai điện t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7486" y="663462"/>
            <a:ext cx="7300233" cy="547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512</TotalTime>
  <Words>615</Words>
  <Application>Microsoft Office PowerPoint</Application>
  <PresentationFormat>Custom</PresentationFormat>
  <Paragraphs>94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129</cp:revision>
  <dcterms:created xsi:type="dcterms:W3CDTF">2023-08-23T14:28:38Z</dcterms:created>
  <dcterms:modified xsi:type="dcterms:W3CDTF">2024-10-04T00:08:31Z</dcterms:modified>
</cp:coreProperties>
</file>