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sldIdLst>
    <p:sldId id="256" r:id="rId3"/>
    <p:sldId id="259" r:id="rId4"/>
    <p:sldId id="260" r:id="rId5"/>
    <p:sldId id="261" r:id="rId6"/>
    <p:sldId id="262" r:id="rId7"/>
    <p:sldId id="263" r:id="rId8"/>
    <p:sldId id="264" r:id="rId9"/>
    <p:sldId id="265" r:id="rId10"/>
    <p:sldId id="267" r:id="rId11"/>
    <p:sldId id="266" r:id="rId12"/>
    <p:sldId id="268" r:id="rId13"/>
    <p:sldId id="278" r:id="rId14"/>
    <p:sldId id="279" r:id="rId15"/>
    <p:sldId id="269" r:id="rId16"/>
    <p:sldId id="270" r:id="rId17"/>
    <p:sldId id="271" r:id="rId18"/>
    <p:sldId id="272" r:id="rId19"/>
    <p:sldId id="273" r:id="rId20"/>
    <p:sldId id="274" r:id="rId21"/>
    <p:sldId id="275" r:id="rId22"/>
    <p:sldId id="276" r:id="rId23"/>
    <p:sldId id="277"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64" d="100"/>
          <a:sy n="64" d="100"/>
        </p:scale>
        <p:origin x="-108" y="-30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pPr/>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pPr/>
              <a:t>‹#›</a:t>
            </a:fld>
            <a:endParaRPr lang="en-US"/>
          </a:p>
        </p:txBody>
      </p:sp>
    </p:spTree>
    <p:extLst>
      <p:ext uri="{BB962C8B-B14F-4D97-AF65-F5344CB8AC3E}">
        <p14:creationId xmlns:p14="http://schemas.microsoft.com/office/powerpoint/2010/main" xmlns=""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pPr/>
              <a:t>4/9/2024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A8D47A-3338-4966-B6BC-8183D68CFBFF}"/>
              </a:ext>
            </a:extLst>
          </p:cNvPr>
          <p:cNvSpPr>
            <a:spLocks noGrp="1"/>
          </p:cNvSpPr>
          <p:nvPr>
            <p:ph type="dt" sz="half" idx="10"/>
          </p:nvPr>
        </p:nvSpPr>
        <p:spPr/>
        <p:txBody>
          <a:bodyPr/>
          <a:lstStyle/>
          <a:p>
            <a:fld id="{0D1B56F3-24BB-45BE-BD1E-E26A863B0966}" type="datetime1">
              <a:rPr lang="en-US" smtClean="0"/>
              <a:pPr/>
              <a:t>4/9/2024</a:t>
            </a:fld>
            <a:endParaRPr lang="en-US"/>
          </a:p>
        </p:txBody>
      </p:sp>
      <p:sp>
        <p:nvSpPr>
          <p:cNvPr id="8" name="Footer Placeholder 7">
            <a:extLst>
              <a:ext uri="{FF2B5EF4-FFF2-40B4-BE49-F238E27FC236}">
                <a16:creationId xmlns:a16="http://schemas.microsoft.com/office/drawing/2014/main" xmlns=""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0C57F2-5518-4AB7-93EC-ECC2866F514E}"/>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6E4BCC-92FE-44F8-B6CB-0B6F70878837}"/>
              </a:ext>
            </a:extLst>
          </p:cNvPr>
          <p:cNvSpPr>
            <a:spLocks noGrp="1"/>
          </p:cNvSpPr>
          <p:nvPr>
            <p:ph type="dt" sz="half" idx="10"/>
          </p:nvPr>
        </p:nvSpPr>
        <p:spPr/>
        <p:txBody>
          <a:bodyPr/>
          <a:lstStyle/>
          <a:p>
            <a:fld id="{B99138A9-B139-4FBA-BD61-A63595AC75F4}" type="datetime1">
              <a:rPr lang="en-US" smtClean="0"/>
              <a:pPr/>
              <a:t>4/9/2024</a:t>
            </a:fld>
            <a:endParaRPr lang="en-US"/>
          </a:p>
        </p:txBody>
      </p:sp>
      <p:sp>
        <p:nvSpPr>
          <p:cNvPr id="4" name="Footer Placeholder 3">
            <a:extLst>
              <a:ext uri="{FF2B5EF4-FFF2-40B4-BE49-F238E27FC236}">
                <a16:creationId xmlns:a16="http://schemas.microsoft.com/office/drawing/2014/main" xmlns=""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B117B22-0243-4B1B-AA4A-C69D3D124EF6}"/>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9989D4-ED90-4AF6-8BE4-E14F8E560CC1}"/>
              </a:ext>
            </a:extLst>
          </p:cNvPr>
          <p:cNvSpPr>
            <a:spLocks noGrp="1"/>
          </p:cNvSpPr>
          <p:nvPr>
            <p:ph type="dt" sz="half" idx="10"/>
          </p:nvPr>
        </p:nvSpPr>
        <p:spPr/>
        <p:txBody>
          <a:bodyPr/>
          <a:lstStyle/>
          <a:p>
            <a:fld id="{33219DCA-20B6-4A7F-9287-D29CBE4F4E3E}" type="datetime1">
              <a:rPr lang="en-US" smtClean="0"/>
              <a:pPr/>
              <a:t>4/9/2024</a:t>
            </a:fld>
            <a:endParaRPr lang="en-US"/>
          </a:p>
        </p:txBody>
      </p:sp>
      <p:sp>
        <p:nvSpPr>
          <p:cNvPr id="3" name="Footer Placeholder 2">
            <a:extLst>
              <a:ext uri="{FF2B5EF4-FFF2-40B4-BE49-F238E27FC236}">
                <a16:creationId xmlns:a16="http://schemas.microsoft.com/office/drawing/2014/main" xmlns=""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DDB516-8449-4C02-B990-64373DB5E667}"/>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35A87F-90AF-4464-A736-52D1CADA2883}"/>
              </a:ext>
            </a:extLst>
          </p:cNvPr>
          <p:cNvSpPr>
            <a:spLocks noGrp="1"/>
          </p:cNvSpPr>
          <p:nvPr>
            <p:ph type="dt" sz="half" idx="10"/>
          </p:nvPr>
        </p:nvSpPr>
        <p:spPr/>
        <p:txBody>
          <a:bodyPr/>
          <a:lstStyle/>
          <a:p>
            <a:fld id="{19E4CC13-3719-4BC0-9941-BCD22F2E39BB}" type="datetime1">
              <a:rPr lang="en-US" smtClean="0"/>
              <a:pPr/>
              <a:t>4/9/2024</a:t>
            </a:fld>
            <a:endParaRPr lang="en-US"/>
          </a:p>
        </p:txBody>
      </p:sp>
      <p:sp>
        <p:nvSpPr>
          <p:cNvPr id="6" name="Footer Placeholder 5">
            <a:extLst>
              <a:ext uri="{FF2B5EF4-FFF2-40B4-BE49-F238E27FC236}">
                <a16:creationId xmlns:a16="http://schemas.microsoft.com/office/drawing/2014/main" xmlns=""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FE2551-6974-4065-A0C0-CB1CA6E2E14E}"/>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F0C8C3-A384-4E63-8E44-19B65F56A139}"/>
              </a:ext>
            </a:extLst>
          </p:cNvPr>
          <p:cNvSpPr>
            <a:spLocks noGrp="1"/>
          </p:cNvSpPr>
          <p:nvPr>
            <p:ph type="dt" sz="half" idx="10"/>
          </p:nvPr>
        </p:nvSpPr>
        <p:spPr/>
        <p:txBody>
          <a:bodyPr/>
          <a:lstStyle/>
          <a:p>
            <a:fld id="{339C473A-74A1-46F3-8D2E-10C923B7E154}" type="datetime1">
              <a:rPr lang="en-US" smtClean="0"/>
              <a:pPr/>
              <a:t>4/9/2024</a:t>
            </a:fld>
            <a:endParaRPr lang="en-US"/>
          </a:p>
        </p:txBody>
      </p:sp>
      <p:sp>
        <p:nvSpPr>
          <p:cNvPr id="6" name="Footer Placeholder 5">
            <a:extLst>
              <a:ext uri="{FF2B5EF4-FFF2-40B4-BE49-F238E27FC236}">
                <a16:creationId xmlns:a16="http://schemas.microsoft.com/office/drawing/2014/main" xmlns=""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15811-59EC-4D1D-959F-17DBEBBA4BB0}"/>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413943-8E2C-479E-A890-4082F72A6BB9}"/>
              </a:ext>
            </a:extLst>
          </p:cNvPr>
          <p:cNvSpPr>
            <a:spLocks noGrp="1"/>
          </p:cNvSpPr>
          <p:nvPr>
            <p:ph type="dt" sz="half" idx="10"/>
          </p:nvPr>
        </p:nvSpPr>
        <p:spPr/>
        <p:txBody>
          <a:bodyPr/>
          <a:lstStyle/>
          <a:p>
            <a:fld id="{03A4B6EE-3F1C-40A8-BAA7-D8D1D25FA34D}" type="datetime1">
              <a:rPr lang="en-US" smtClean="0"/>
              <a:pPr/>
              <a:t>4/9/2024</a:t>
            </a:fld>
            <a:endParaRPr lang="en-US"/>
          </a:p>
        </p:txBody>
      </p:sp>
      <p:sp>
        <p:nvSpPr>
          <p:cNvPr id="5" name="Footer Placeholder 4">
            <a:extLst>
              <a:ext uri="{FF2B5EF4-FFF2-40B4-BE49-F238E27FC236}">
                <a16:creationId xmlns:a16="http://schemas.microsoft.com/office/drawing/2014/main" xmlns=""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661FA0-D26F-4FFC-8850-74922A338940}"/>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0A49F-B64E-4D0D-BB32-EA3E8F26407C}"/>
              </a:ext>
            </a:extLst>
          </p:cNvPr>
          <p:cNvSpPr>
            <a:spLocks noGrp="1"/>
          </p:cNvSpPr>
          <p:nvPr>
            <p:ph type="dt" sz="half" idx="10"/>
          </p:nvPr>
        </p:nvSpPr>
        <p:spPr/>
        <p:txBody>
          <a:bodyPr/>
          <a:lstStyle/>
          <a:p>
            <a:fld id="{22B49DCD-488C-48E6-B562-9E2144C6FF46}" type="datetime1">
              <a:rPr lang="en-US" smtClean="0"/>
              <a:pPr/>
              <a:t>4/9/2024</a:t>
            </a:fld>
            <a:endParaRPr lang="en-US"/>
          </a:p>
        </p:txBody>
      </p:sp>
      <p:sp>
        <p:nvSpPr>
          <p:cNvPr id="5" name="Footer Placeholder 4">
            <a:extLst>
              <a:ext uri="{FF2B5EF4-FFF2-40B4-BE49-F238E27FC236}">
                <a16:creationId xmlns:a16="http://schemas.microsoft.com/office/drawing/2014/main" xmlns=""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CB9E5-01A1-4ED1-B801-129D0CB7524C}"/>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pPr/>
              <a:t>4/9/2024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pPr/>
              <a:t>4/9/2024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pPr/>
              <a:t>4/9/2024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pPr/>
              <a:t>4/9/2024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7E90928-7051-4176-AF43-FB46B448AF65}"/>
              </a:ext>
            </a:extLst>
          </p:cNvPr>
          <p:cNvSpPr>
            <a:spLocks noGrp="1"/>
          </p:cNvSpPr>
          <p:nvPr>
            <p:ph type="dt" sz="half" idx="10"/>
          </p:nvPr>
        </p:nvSpPr>
        <p:spPr/>
        <p:txBody>
          <a:bodyPr/>
          <a:lstStyle/>
          <a:p>
            <a:fld id="{FD2470B8-96F8-42D0-9FB1-FD414F8B4E30}" type="datetime1">
              <a:rPr lang="en-US" smtClean="0"/>
              <a:pPr/>
              <a:t>4/9/2024</a:t>
            </a:fld>
            <a:endParaRPr lang="en-US"/>
          </a:p>
        </p:txBody>
      </p:sp>
      <p:sp>
        <p:nvSpPr>
          <p:cNvPr id="5" name="Footer Placeholder 4">
            <a:extLst>
              <a:ext uri="{FF2B5EF4-FFF2-40B4-BE49-F238E27FC236}">
                <a16:creationId xmlns:a16="http://schemas.microsoft.com/office/drawing/2014/main" xmlns=""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3FC725-0F22-43D9-B218-40E06E243499}"/>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B1FF36-8A8A-49C7-B10C-E9298B9F86C1}"/>
              </a:ext>
            </a:extLst>
          </p:cNvPr>
          <p:cNvSpPr>
            <a:spLocks noGrp="1"/>
          </p:cNvSpPr>
          <p:nvPr>
            <p:ph type="dt" sz="half" idx="10"/>
          </p:nvPr>
        </p:nvSpPr>
        <p:spPr/>
        <p:txBody>
          <a:bodyPr/>
          <a:lstStyle/>
          <a:p>
            <a:fld id="{7848F3F0-BBE0-4656-ADE2-E0CA7BB6F2D1}" type="datetime1">
              <a:rPr lang="en-US" smtClean="0"/>
              <a:pPr/>
              <a:t>4/9/2024</a:t>
            </a:fld>
            <a:endParaRPr lang="en-US"/>
          </a:p>
        </p:txBody>
      </p:sp>
      <p:sp>
        <p:nvSpPr>
          <p:cNvPr id="5" name="Footer Placeholder 4">
            <a:extLst>
              <a:ext uri="{FF2B5EF4-FFF2-40B4-BE49-F238E27FC236}">
                <a16:creationId xmlns:a16="http://schemas.microsoft.com/office/drawing/2014/main" xmlns=""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DB84EC-5F9A-4E4C-8B42-FC4F667B91B5}"/>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983081-7714-467D-8131-EC28D3DB550A}"/>
              </a:ext>
            </a:extLst>
          </p:cNvPr>
          <p:cNvSpPr>
            <a:spLocks noGrp="1"/>
          </p:cNvSpPr>
          <p:nvPr>
            <p:ph type="dt" sz="half" idx="10"/>
          </p:nvPr>
        </p:nvSpPr>
        <p:spPr/>
        <p:txBody>
          <a:bodyPr/>
          <a:lstStyle/>
          <a:p>
            <a:fld id="{2F3ED7EF-0440-4F9E-A644-D13ECD56D55F}" type="datetime1">
              <a:rPr lang="en-US" smtClean="0"/>
              <a:pPr/>
              <a:t>4/9/2024</a:t>
            </a:fld>
            <a:endParaRPr lang="en-US"/>
          </a:p>
        </p:txBody>
      </p:sp>
      <p:sp>
        <p:nvSpPr>
          <p:cNvPr id="5" name="Footer Placeholder 4">
            <a:extLst>
              <a:ext uri="{FF2B5EF4-FFF2-40B4-BE49-F238E27FC236}">
                <a16:creationId xmlns:a16="http://schemas.microsoft.com/office/drawing/2014/main" xmlns=""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5BBDED-11BF-46B1-929F-41D6C52E5A9D}"/>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82D241-6FC2-4676-9A13-420AA9F4CFC2}"/>
              </a:ext>
            </a:extLst>
          </p:cNvPr>
          <p:cNvSpPr>
            <a:spLocks noGrp="1"/>
          </p:cNvSpPr>
          <p:nvPr>
            <p:ph type="dt" sz="half" idx="10"/>
          </p:nvPr>
        </p:nvSpPr>
        <p:spPr/>
        <p:txBody>
          <a:bodyPr/>
          <a:lstStyle/>
          <a:p>
            <a:fld id="{B5AE9FF7-F5C4-4B75-B312-7A2B0AADEC3E}" type="datetime1">
              <a:rPr lang="en-US" smtClean="0"/>
              <a:pPr/>
              <a:t>4/9/2024</a:t>
            </a:fld>
            <a:endParaRPr lang="en-US"/>
          </a:p>
        </p:txBody>
      </p:sp>
      <p:sp>
        <p:nvSpPr>
          <p:cNvPr id="6" name="Footer Placeholder 5">
            <a:extLst>
              <a:ext uri="{FF2B5EF4-FFF2-40B4-BE49-F238E27FC236}">
                <a16:creationId xmlns:a16="http://schemas.microsoft.com/office/drawing/2014/main" xmlns=""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912A7-36BF-4DAA-9399-2C862647D8DD}"/>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pPr/>
              <a:t>4/9/2024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pPr/>
              <a:t>4/9/2024</a:t>
            </a:fld>
            <a:endParaRPr lang="en-US"/>
          </a:p>
        </p:txBody>
      </p:sp>
      <p:sp>
        <p:nvSpPr>
          <p:cNvPr id="5" name="Footer Placeholder 4">
            <a:extLst>
              <a:ext uri="{FF2B5EF4-FFF2-40B4-BE49-F238E27FC236}">
                <a16:creationId xmlns:a16="http://schemas.microsoft.com/office/drawing/2014/main" xmlns=""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563708-0776-4076-A940-BF5C7287EF01}"/>
              </a:ext>
            </a:extLst>
          </p:cNvPr>
          <p:cNvSpPr txBox="1"/>
          <p:nvPr/>
        </p:nvSpPr>
        <p:spPr>
          <a:xfrm>
            <a:off x="1157288" y="1009947"/>
            <a:ext cx="10201275" cy="2031325"/>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2800" b="1" kern="10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Thứ </a:t>
            </a:r>
            <a:r>
              <a:rPr lang="en-US" sz="2800" b="1" kern="10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hai</a:t>
            </a:r>
            <a:r>
              <a:rPr lang="en-US" sz="2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ngày</a:t>
            </a:r>
            <a:r>
              <a:rPr lang="en-US" sz="2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25 </a:t>
            </a:r>
            <a:r>
              <a:rPr lang="en-US" sz="2800" b="1" kern="10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tháng</a:t>
            </a:r>
            <a:r>
              <a:rPr lang="en-US" sz="2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9 </a:t>
            </a:r>
            <a:r>
              <a:rPr lang="en-US" sz="2800" b="1" kern="10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năm</a:t>
            </a:r>
            <a:r>
              <a:rPr lang="en-US" sz="2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2023</a:t>
            </a:r>
          </a:p>
          <a:p>
            <a:pPr marL="180340" marR="0" algn="ctr">
              <a:lnSpc>
                <a:spcPct val="150000"/>
              </a:lnSpc>
              <a:spcBef>
                <a:spcPts val="0"/>
              </a:spcBef>
              <a:spcAft>
                <a:spcPts val="0"/>
              </a:spcAft>
              <a:tabLst>
                <a:tab pos="270510" algn="l"/>
              </a:tabLst>
            </a:pPr>
            <a:r>
              <a:rPr lang="en-US" sz="2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800" b="1" u="sng" kern="100" dirty="0" smtClean="0">
                <a:solidFill>
                  <a:srgbClr val="FF0000"/>
                </a:solidFill>
                <a:latin typeface="Times New Roman" pitchFamily="18" charset="0"/>
                <a:ea typeface="Calibri" panose="020F0502020204030204" pitchFamily="34" charset="0"/>
                <a:cs typeface="Times New Roman" pitchFamily="18" charset="0"/>
              </a:rPr>
              <a:t>TIẾNG VIỆT</a:t>
            </a:r>
            <a:endParaRPr lang="en-US" sz="2800" b="1" u="sng" kern="100" dirty="0" smtClean="0">
              <a:solidFill>
                <a:srgbClr val="FF0000"/>
              </a:solidFill>
              <a:latin typeface="Times New Roman" pitchFamily="18" charset="0"/>
              <a:ea typeface="Calibri" panose="020F0502020204030204" pitchFamily="34" charset="0"/>
              <a:cs typeface="Times New Roman" pitchFamily="18" charset="0"/>
            </a:endParaRPr>
          </a:p>
          <a:p>
            <a:pPr marL="180340" marR="0" algn="ctr">
              <a:lnSpc>
                <a:spcPct val="150000"/>
              </a:lnSpc>
              <a:spcBef>
                <a:spcPts val="0"/>
              </a:spcBef>
              <a:spcAft>
                <a:spcPts val="0"/>
              </a:spcAft>
              <a:tabLst>
                <a:tab pos="270510" algn="l"/>
              </a:tabLst>
            </a:pPr>
            <a:r>
              <a:rPr lang="en-US" sz="28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8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28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28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9583146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xmlns="" id="{27C2BA16-A3A7-4FF8-BCBB-E5B0F0281745}"/>
              </a:ext>
            </a:extLst>
          </p:cNvPr>
          <p:cNvSpPr txBox="1"/>
          <p:nvPr/>
        </p:nvSpPr>
        <p:spPr>
          <a:xfrm>
            <a:off x="1614488" y="2897645"/>
            <a:ext cx="7529512" cy="1384995"/>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khó</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đọc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miễn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hẻo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lánh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ngóng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cổ</a:t>
            </a:r>
            <a:r>
              <a:rPr lang="en-US" sz="2800" b="1" dirty="0">
                <a:solidFill>
                  <a:srgbClr val="FF0000"/>
                </a:solidFill>
                <a:effectLst/>
                <a:latin typeface="Times New Roman" panose="02020603050405020304" pitchFamily="18" charset="0"/>
                <a:ea typeface="Times New Roman" panose="02020603050405020304" pitchFamily="18" charset="0"/>
              </a:rPr>
              <a:t>, cha </a:t>
            </a:r>
            <a:r>
              <a:rPr lang="en-US" sz="2800" b="1" dirty="0" err="1">
                <a:solidFill>
                  <a:srgbClr val="FF0000"/>
                </a:solidFill>
                <a:effectLst/>
                <a:latin typeface="Times New Roman" panose="02020603050405020304" pitchFamily="18" charset="0"/>
                <a:ea typeface="Times New Roman" panose="02020603050405020304" pitchFamily="18" charset="0"/>
              </a:rPr>
              <a:t>sinh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mẹ</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đẻ</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xmlns=""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281623B-B9A7-4C49-85A4-80FC1960B6FE}"/>
              </a:ext>
            </a:extLst>
          </p:cNvPr>
          <p:cNvGrpSpPr/>
          <p:nvPr/>
        </p:nvGrpSpPr>
        <p:grpSpPr>
          <a:xfrm>
            <a:off x="275575" y="1464389"/>
            <a:ext cx="2717800" cy="1062667"/>
            <a:chOff x="1401906" y="1548871"/>
            <a:chExt cx="1694759" cy="712476"/>
          </a:xfrm>
        </p:grpSpPr>
        <p:sp>
          <p:nvSpPr>
            <p:cNvPr id="3" name="Flowchart: Terminator 2">
              <a:extLst>
                <a:ext uri="{FF2B5EF4-FFF2-40B4-BE49-F238E27FC236}">
                  <a16:creationId xmlns:a16="http://schemas.microsoft.com/office/drawing/2014/main" xmlns=""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1111641" y="-27368"/>
            <a:ext cx="10400677" cy="1384995"/>
          </a:xfrm>
          <a:prstGeom prst="rect">
            <a:avLst/>
          </a:prstGeom>
          <a:solidFill>
            <a:schemeClr val="accent2"/>
          </a:solidFill>
        </p:spPr>
      </p:pic>
      <p:sp>
        <p:nvSpPr>
          <p:cNvPr id="6" name="TextBox 5">
            <a:extLst>
              <a:ext uri="{FF2B5EF4-FFF2-40B4-BE49-F238E27FC236}">
                <a16:creationId xmlns:a16="http://schemas.microsoft.com/office/drawing/2014/main" xmlns="" id="{711C3003-2E5B-418A-8F82-B3A03AA6A6CF}"/>
              </a:ext>
            </a:extLst>
          </p:cNvPr>
          <p:cNvSpPr txBox="1"/>
          <p:nvPr/>
        </p:nvSpPr>
        <p:spPr>
          <a:xfrm>
            <a:off x="3343275" y="1410714"/>
            <a:ext cx="8169043" cy="1384995"/>
          </a:xfrm>
          <a:prstGeom prst="rect">
            <a:avLst/>
          </a:prstGeom>
          <a:noFill/>
        </p:spPr>
        <p:txBody>
          <a:bodyPr wrap="square" rtlCol="0">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grpSp>
        <p:nvGrpSpPr>
          <p:cNvPr id="7" name="Group 6">
            <a:extLst>
              <a:ext uri="{FF2B5EF4-FFF2-40B4-BE49-F238E27FC236}">
                <a16:creationId xmlns:a16="http://schemas.microsoft.com/office/drawing/2014/main" xmlns="" id="{CB55F396-C613-4434-ACB6-6D12C19C039E}"/>
              </a:ext>
            </a:extLst>
          </p:cNvPr>
          <p:cNvGrpSpPr/>
          <p:nvPr/>
        </p:nvGrpSpPr>
        <p:grpSpPr>
          <a:xfrm>
            <a:off x="275575" y="3799611"/>
            <a:ext cx="2717800" cy="1062667"/>
            <a:chOff x="1401906" y="1548871"/>
            <a:chExt cx="1694759" cy="712476"/>
          </a:xfrm>
        </p:grpSpPr>
        <p:sp>
          <p:nvSpPr>
            <p:cNvPr id="8" name="Flowchart: Terminator 7">
              <a:extLst>
                <a:ext uri="{FF2B5EF4-FFF2-40B4-BE49-F238E27FC236}">
                  <a16:creationId xmlns:a16="http://schemas.microsoft.com/office/drawing/2014/main" xmlns=""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xmlns="" id="{5508DF05-4E65-4A21-8B4E-B03CDD5B56D9}"/>
              </a:ext>
            </a:extLst>
          </p:cNvPr>
          <p:cNvSpPr txBox="1"/>
          <p:nvPr/>
        </p:nvSpPr>
        <p:spPr>
          <a:xfrm>
            <a:off x="3532585" y="3733090"/>
            <a:ext cx="8332122" cy="2246769"/>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a:t>
            </a:r>
            <a:r>
              <a:rPr lang="vi-VN" sz="2800" b="1" i="0" dirty="0">
                <a:solidFill>
                  <a:srgbClr val="FF0000"/>
                </a:solidFill>
                <a:effectLst/>
                <a:latin typeface="Times New Roman" panose="02020603050405020304" pitchFamily="18" charset="0"/>
                <a:cs typeface="Times New Roman" panose="02020603050405020304" pitchFamily="18" charset="0"/>
              </a:rPr>
              <a:t>miễn phí </a:t>
            </a:r>
            <a:r>
              <a:rPr lang="vi-VN" sz="2800" b="1" i="0" dirty="0">
                <a:solidFill>
                  <a:srgbClr val="000000"/>
                </a:solidFill>
                <a:effectLst/>
                <a:latin typeface="Times New Roman" panose="02020603050405020304" pitchFamily="18" charset="0"/>
                <a:cs typeface="Times New Roman" panose="02020603050405020304" pitchFamily="18" charset="0"/>
              </a:rPr>
              <a:t>ở một vùng quê Châu Phi </a:t>
            </a:r>
            <a:r>
              <a:rPr lang="vi-VN" sz="2800" b="1" i="0" dirty="0">
                <a:solidFill>
                  <a:srgbClr val="FF0000"/>
                </a:solidFill>
                <a:effectLst/>
                <a:latin typeface="Times New Roman" panose="02020603050405020304" pitchFamily="18" charset="0"/>
                <a:cs typeface="Times New Roman" panose="02020603050405020304" pitchFamily="18" charset="0"/>
              </a:rPr>
              <a:t>hẻo lánh</a:t>
            </a:r>
            <a:r>
              <a:rPr lang="vi-VN" sz="2800" b="1" i="0" dirty="0">
                <a:solidFill>
                  <a:srgbClr val="000000"/>
                </a:solidFill>
                <a:effectLst/>
                <a:latin typeface="Times New Roman" panose="02020603050405020304" pitchFamily="18" charset="0"/>
                <a:cs typeface="Times New Roman" panose="02020603050405020304" pitchFamily="18" charset="0"/>
              </a:rPr>
              <a:t>.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36222112"/>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281623B-B9A7-4C49-85A4-80FC1960B6FE}"/>
              </a:ext>
            </a:extLst>
          </p:cNvPr>
          <p:cNvGrpSpPr/>
          <p:nvPr/>
        </p:nvGrpSpPr>
        <p:grpSpPr>
          <a:xfrm>
            <a:off x="117545" y="1600462"/>
            <a:ext cx="2717800" cy="1062667"/>
            <a:chOff x="1401906" y="1548871"/>
            <a:chExt cx="1694759" cy="712476"/>
          </a:xfrm>
        </p:grpSpPr>
        <p:sp>
          <p:nvSpPr>
            <p:cNvPr id="3" name="Flowchart: Terminator 2">
              <a:extLst>
                <a:ext uri="{FF2B5EF4-FFF2-40B4-BE49-F238E27FC236}">
                  <a16:creationId xmlns:a16="http://schemas.microsoft.com/office/drawing/2014/main" xmlns=""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1054687" y="33677"/>
            <a:ext cx="10400677" cy="1058045"/>
          </a:xfrm>
          <a:prstGeom prst="rect">
            <a:avLst/>
          </a:prstGeom>
          <a:solidFill>
            <a:schemeClr val="accent2"/>
          </a:solidFill>
        </p:spPr>
      </p:pic>
      <p:grpSp>
        <p:nvGrpSpPr>
          <p:cNvPr id="7" name="Group 6">
            <a:extLst>
              <a:ext uri="{FF2B5EF4-FFF2-40B4-BE49-F238E27FC236}">
                <a16:creationId xmlns:a16="http://schemas.microsoft.com/office/drawing/2014/main" xmlns="" id="{CB55F396-C613-4434-ACB6-6D12C19C039E}"/>
              </a:ext>
            </a:extLst>
          </p:cNvPr>
          <p:cNvGrpSpPr/>
          <p:nvPr/>
        </p:nvGrpSpPr>
        <p:grpSpPr>
          <a:xfrm>
            <a:off x="65827" y="3928198"/>
            <a:ext cx="2717800" cy="1062667"/>
            <a:chOff x="1401906" y="1548871"/>
            <a:chExt cx="1694759" cy="712476"/>
          </a:xfrm>
        </p:grpSpPr>
        <p:sp>
          <p:nvSpPr>
            <p:cNvPr id="8" name="Flowchart: Terminator 7">
              <a:extLst>
                <a:ext uri="{FF2B5EF4-FFF2-40B4-BE49-F238E27FC236}">
                  <a16:creationId xmlns:a16="http://schemas.microsoft.com/office/drawing/2014/main" xmlns=""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xmlns="" id="{763C9AB5-E741-46DB-8180-348E15E9A648}"/>
              </a:ext>
            </a:extLst>
          </p:cNvPr>
          <p:cNvSpPr txBox="1"/>
          <p:nvPr/>
        </p:nvSpPr>
        <p:spPr>
          <a:xfrm>
            <a:off x="2887063" y="1356667"/>
            <a:ext cx="9165084"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F2A4809-F295-4014-85BF-23A99D9D5813}"/>
              </a:ext>
            </a:extLst>
          </p:cNvPr>
          <p:cNvSpPr txBox="1"/>
          <p:nvPr/>
        </p:nvSpPr>
        <p:spPr>
          <a:xfrm>
            <a:off x="2857653" y="3715780"/>
            <a:ext cx="9058772" cy="3108543"/>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a:t>
            </a:r>
            <a:r>
              <a:rPr lang="vi-VN" sz="2800" b="1" i="0" dirty="0">
                <a:solidFill>
                  <a:srgbClr val="FF0000"/>
                </a:solidFill>
                <a:effectLst/>
                <a:latin typeface="Times New Roman" panose="02020603050405020304" pitchFamily="18" charset="0"/>
                <a:cs typeface="Times New Roman" panose="02020603050405020304" pitchFamily="18" charset="0"/>
              </a:rPr>
              <a:t>ngóng cổ </a:t>
            </a:r>
            <a:r>
              <a:rPr lang="vi-VN" sz="2800" b="1" i="0" dirty="0">
                <a:solidFill>
                  <a:srgbClr val="000000"/>
                </a:solidFill>
                <a:effectLst/>
                <a:latin typeface="Times New Roman" panose="02020603050405020304" pitchFamily="18" charset="0"/>
                <a:cs typeface="Times New Roman" panose="02020603050405020304" pitchFamily="18" charset="0"/>
              </a:rPr>
              <a:t>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81590097"/>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281623B-B9A7-4C49-85A4-80FC1960B6FE}"/>
              </a:ext>
            </a:extLst>
          </p:cNvPr>
          <p:cNvGrpSpPr/>
          <p:nvPr/>
        </p:nvGrpSpPr>
        <p:grpSpPr>
          <a:xfrm>
            <a:off x="-55617" y="1120983"/>
            <a:ext cx="2717800" cy="1062667"/>
            <a:chOff x="1401906" y="1548871"/>
            <a:chExt cx="1694759" cy="712476"/>
          </a:xfrm>
        </p:grpSpPr>
        <p:sp>
          <p:nvSpPr>
            <p:cNvPr id="3" name="Flowchart: Terminator 2">
              <a:extLst>
                <a:ext uri="{FF2B5EF4-FFF2-40B4-BE49-F238E27FC236}">
                  <a16:creationId xmlns:a16="http://schemas.microsoft.com/office/drawing/2014/main" xmlns=""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5</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1054687" y="-208722"/>
            <a:ext cx="10400677" cy="1400667"/>
          </a:xfrm>
          <a:prstGeom prst="rect">
            <a:avLst/>
          </a:prstGeom>
          <a:solidFill>
            <a:schemeClr val="accent2"/>
          </a:solidFill>
          <a:ln>
            <a:solidFill>
              <a:schemeClr val="accent1"/>
            </a:solidFill>
          </a:ln>
        </p:spPr>
      </p:pic>
      <p:grpSp>
        <p:nvGrpSpPr>
          <p:cNvPr id="7" name="Group 6">
            <a:extLst>
              <a:ext uri="{FF2B5EF4-FFF2-40B4-BE49-F238E27FC236}">
                <a16:creationId xmlns:a16="http://schemas.microsoft.com/office/drawing/2014/main" xmlns="" id="{CB55F396-C613-4434-ACB6-6D12C19C039E}"/>
              </a:ext>
            </a:extLst>
          </p:cNvPr>
          <p:cNvGrpSpPr/>
          <p:nvPr/>
        </p:nvGrpSpPr>
        <p:grpSpPr>
          <a:xfrm>
            <a:off x="-107335" y="4650392"/>
            <a:ext cx="2717800" cy="1062667"/>
            <a:chOff x="1401906" y="1548871"/>
            <a:chExt cx="1694759" cy="712476"/>
          </a:xfrm>
        </p:grpSpPr>
        <p:sp>
          <p:nvSpPr>
            <p:cNvPr id="8" name="Flowchart: Terminator 7">
              <a:extLst>
                <a:ext uri="{FF2B5EF4-FFF2-40B4-BE49-F238E27FC236}">
                  <a16:creationId xmlns:a16="http://schemas.microsoft.com/office/drawing/2014/main" xmlns=""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6</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xmlns="" id="{EAF6282E-2B78-444C-8308-0FD8DE838A41}"/>
              </a:ext>
            </a:extLst>
          </p:cNvPr>
          <p:cNvSpPr txBox="1"/>
          <p:nvPr/>
        </p:nvSpPr>
        <p:spPr>
          <a:xfrm>
            <a:off x="2662183" y="2941477"/>
            <a:ext cx="9360554"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a:t>
            </a:r>
            <a:r>
              <a:rPr lang="vi-VN" sz="2800" b="1" i="0" dirty="0">
                <a:solidFill>
                  <a:srgbClr val="FF0000"/>
                </a:solidFill>
                <a:effectLst/>
                <a:latin typeface="Times New Roman" panose="02020603050405020304" pitchFamily="18" charset="0"/>
                <a:cs typeface="Times New Roman" panose="02020603050405020304" pitchFamily="18" charset="0"/>
              </a:rPr>
              <a:t>cha sinh mẹ đẻ</a:t>
            </a:r>
            <a:r>
              <a:rPr lang="vi-VN" sz="2800" b="1" i="0" dirty="0">
                <a:solidFill>
                  <a:srgbClr val="000000"/>
                </a:solidFill>
                <a:effectLst/>
                <a:latin typeface="Times New Roman" panose="02020603050405020304" pitchFamily="18" charset="0"/>
                <a:cs typeface="Times New Roman" panose="02020603050405020304" pitchFamily="18" charset="0"/>
              </a:rPr>
              <a:t>,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F731EC1B-D6CD-49C2-BB5B-47ED0381831D}"/>
              </a:ext>
            </a:extLst>
          </p:cNvPr>
          <p:cNvSpPr txBox="1"/>
          <p:nvPr/>
        </p:nvSpPr>
        <p:spPr>
          <a:xfrm>
            <a:off x="2610465" y="4560418"/>
            <a:ext cx="9193301"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2C5F60BA-52DE-4556-AC4B-85E9A6F90627}"/>
              </a:ext>
            </a:extLst>
          </p:cNvPr>
          <p:cNvSpPr txBox="1"/>
          <p:nvPr/>
        </p:nvSpPr>
        <p:spPr>
          <a:xfrm>
            <a:off x="4068137" y="6334780"/>
            <a:ext cx="73872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xmlns="" id="{77474885-A060-4E06-A9CB-48091A47F4C6}"/>
              </a:ext>
            </a:extLst>
          </p:cNvPr>
          <p:cNvSpPr txBox="1"/>
          <p:nvPr/>
        </p:nvSpPr>
        <p:spPr>
          <a:xfrm>
            <a:off x="2846439" y="1393017"/>
            <a:ext cx="9176298"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889ACE4E-A521-4031-965D-31EA60EDAEAE}"/>
              </a:ext>
            </a:extLst>
          </p:cNvPr>
          <p:cNvSpPr txBox="1"/>
          <p:nvPr/>
        </p:nvSpPr>
        <p:spPr>
          <a:xfrm>
            <a:off x="2846439" y="1988733"/>
            <a:ext cx="9176298"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76834733"/>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667">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66667">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xmlns=""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xmlns=""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6BC8015B-01FF-4E8F-A52E-755A762D2E37}"/>
                </a:ext>
              </a:extLst>
            </p:cNvPr>
            <p:cNvPicPr>
              <a:picLocks noChangeAspect="1"/>
            </p:cNvPicPr>
            <p:nvPr/>
          </p:nvPicPr>
          <p:blipFill>
            <a:blip r:embed="rId2" cstate="print"/>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xmlns="" id="{21F579BF-5A07-4AEF-8B54-1C501EF52542}"/>
                </a:ext>
              </a:extLst>
            </p:cNvPr>
            <p:cNvPicPr>
              <a:picLocks noChangeAspect="1"/>
            </p:cNvPicPr>
            <p:nvPr/>
          </p:nvPicPr>
          <p:blipFill>
            <a:blip r:embed="rId2" cstate="print"/>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xmlns="" id="{2E1084F7-9AF7-4CD6-972F-C1AB09CD5709}"/>
                </a:ext>
              </a:extLst>
            </p:cNvPr>
            <p:cNvPicPr>
              <a:picLocks noChangeAspect="1"/>
            </p:cNvPicPr>
            <p:nvPr/>
          </p:nvPicPr>
          <p:blipFill>
            <a:blip r:embed="rId3" cstate="print"/>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xmlns="" id="{DE49A140-EF86-4C2A-9521-BB433986B3A4}"/>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xmlns=""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989837537"/>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a16="http://schemas.microsoft.com/office/drawing/2014/main" xmlns=""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xmlns=""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xmlns=""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xmlns="" id="{E66B69F8-228B-493A-A661-49034F6ED816}"/>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xmlns="" id="{F008663D-B430-4D35-B5FC-B19D9904FCAC}"/>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xmlns="" id="{F6883581-B9D9-4BFF-868B-DAAB6EE0DD93}"/>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xmlns=""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xmlns="" id="{0FCF07A3-C510-4387-A7F5-1DA193029B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xmlns="" id="{F8E8435D-2E91-4F27-8944-9F4D179A97BA}"/>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xmlns="" id="{8631F3D6-7361-48A6-9F82-400D5E00512D}"/>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xmlns=""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xmlns="" id="{03D8BBA0-8676-47AE-AFFB-C06B09BBB934}"/>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xmlns="" id="{9146219C-98C1-4FB0-82E8-36D342B91E2E}"/>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xmlns="" id="{ABC3E658-6108-4650-A833-9F6AD0535E4F}"/>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xmlns=""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794118568"/>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cstate="print"/>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xmlns=""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xmlns="" id="{0B39A6F6-3136-45DA-BC0C-FB1F29D10556}"/>
              </a:ext>
            </a:extLst>
          </p:cNvPr>
          <p:cNvSpPr txBox="1"/>
          <p:nvPr/>
        </p:nvSpPr>
        <p:spPr>
          <a:xfrm>
            <a:off x="1016276" y="2120357"/>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7C6A81B-46BA-4041-8163-10F723053732}"/>
              </a:ext>
            </a:extLst>
          </p:cNvPr>
          <p:cNvSpPr txBox="1"/>
          <p:nvPr/>
        </p:nvSpPr>
        <p:spPr>
          <a:xfrm>
            <a:off x="1016276" y="297951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A759F578-855A-476B-9F71-C53A70F49BBF}"/>
              </a:ext>
            </a:extLst>
          </p:cNvPr>
          <p:cNvSpPr txBox="1"/>
          <p:nvPr/>
        </p:nvSpPr>
        <p:spPr>
          <a:xfrm>
            <a:off x="1016276" y="3838667"/>
            <a:ext cx="9529763"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B4F48BC8-F553-4198-873F-ED87DF6667BF}"/>
              </a:ext>
            </a:extLst>
          </p:cNvPr>
          <p:cNvSpPr txBox="1"/>
          <p:nvPr/>
        </p:nvSpPr>
        <p:spPr>
          <a:xfrm>
            <a:off x="1016276" y="5344153"/>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Việc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làm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khen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thế</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nào</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xmlns=""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1BDF96EC-BB36-4AB7-8ADB-4E57885BC93A}"/>
              </a:ext>
            </a:extLst>
          </p:cNvPr>
          <p:cNvSpPr txBox="1"/>
          <p:nvPr/>
        </p:nvSpPr>
        <p:spPr>
          <a:xfrm>
            <a:off x="462663" y="968771"/>
            <a:ext cx="11454302"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hẻo</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miễn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cặm</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7F402278-F12E-45C4-9CD2-8B156BB33116}"/>
              </a:ext>
            </a:extLst>
          </p:cNvPr>
          <p:cNvSpPr txBox="1"/>
          <p:nvPr/>
        </p:nvSpPr>
        <p:spPr>
          <a:xfrm>
            <a:off x="275035" y="3113941"/>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9A23521A-0782-45D4-A494-E6A5FDF73D42}"/>
              </a:ext>
            </a:extLst>
          </p:cNvPr>
          <p:cNvSpPr txBox="1"/>
          <p:nvPr/>
        </p:nvSpPr>
        <p:spPr>
          <a:xfrm>
            <a:off x="1077619" y="3783483"/>
            <a:ext cx="10725745" cy="2608535"/>
          </a:xfrm>
          <a:prstGeom prst="rect">
            <a:avLst/>
          </a:prstGeom>
          <a:noFill/>
        </p:spPr>
        <p:txBody>
          <a:bodyPr wrap="square">
            <a:spAutoFit/>
          </a:bodyPr>
          <a:lstStyle/>
          <a:p>
            <a:pPr algn="just">
              <a:lnSpc>
                <a:spcPct val="150000"/>
              </a:lnSpc>
            </a:pP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đã</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chứng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kiến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cảnh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đang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hướng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mẹ</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bạn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nhỏ</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trong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xóm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đánh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vần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sách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dùng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để</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dạy</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chữ</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ở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lớp</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học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mình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chính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truyện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tranh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mượn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75000"/>
                </a:schemeClr>
              </a:solidFill>
            </a:endParaRPr>
          </a:p>
        </p:txBody>
      </p:sp>
    </p:spTree>
    <p:extLst>
      <p:ext uri="{BB962C8B-B14F-4D97-AF65-F5344CB8AC3E}">
        <p14:creationId xmlns:p14="http://schemas.microsoft.com/office/powerpoint/2010/main" xmlns=""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467A50-536A-4012-B6A6-02BF30DEDEB9}"/>
              </a:ext>
            </a:extLst>
          </p:cNvPr>
          <p:cNvSpPr txBox="1"/>
          <p:nvPr/>
        </p:nvSpPr>
        <p:spPr>
          <a:xfrm>
            <a:off x="460771" y="87400"/>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Theo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610E15E8-3D11-4833-8549-16C9DC666648}"/>
              </a:ext>
            </a:extLst>
          </p:cNvPr>
          <p:cNvSpPr txBox="1"/>
          <p:nvPr/>
        </p:nvSpPr>
        <p:spPr>
          <a:xfrm>
            <a:off x="675084" y="677225"/>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42015529-0A31-46FB-BEC0-7D4EFA8CDCD1}"/>
              </a:ext>
            </a:extLst>
          </p:cNvPr>
          <p:cNvSpPr txBox="1"/>
          <p:nvPr/>
        </p:nvSpPr>
        <p:spPr>
          <a:xfrm>
            <a:off x="460769" y="1369119"/>
            <a:ext cx="1146929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17531B62-1AD6-4008-9E41-B52DF5A3F5C6}"/>
              </a:ext>
            </a:extLst>
          </p:cNvPr>
          <p:cNvSpPr txBox="1"/>
          <p:nvPr/>
        </p:nvSpPr>
        <p:spPr>
          <a:xfrm>
            <a:off x="261939" y="2761456"/>
            <a:ext cx="1166812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6345C2D7-C26F-4577-B6EB-2057AAD6774F}"/>
              </a:ext>
            </a:extLst>
          </p:cNvPr>
          <p:cNvSpPr txBox="1"/>
          <p:nvPr/>
        </p:nvSpPr>
        <p:spPr>
          <a:xfrm>
            <a:off x="560784" y="4138863"/>
            <a:ext cx="9632577" cy="523220"/>
          </a:xfrm>
          <a:prstGeom prst="rect">
            <a:avLst/>
          </a:prstGeom>
          <a:noFill/>
        </p:spPr>
        <p:txBody>
          <a:bodyPr wrap="square">
            <a:spAutoFit/>
          </a:bodyPr>
          <a:lstStyle/>
          <a:p>
            <a:r>
              <a:rPr lang="en-US" sz="2800" b="1" i="1" dirty="0">
                <a:solidFill>
                  <a:srgbClr val="0070C0"/>
                </a:solidFill>
                <a:effectLst/>
                <a:latin typeface="Times New Roman" panose="02020603050405020304" pitchFamily="18" charset="0"/>
                <a:ea typeface="Times New Roman" panose="02020603050405020304" pitchFamily="18" charset="0"/>
              </a:rPr>
              <a:t>5: </a:t>
            </a:r>
            <a:r>
              <a:rPr lang="en-US" sz="2800" b="1" i="1" dirty="0" err="1">
                <a:solidFill>
                  <a:srgbClr val="0070C0"/>
                </a:solidFill>
                <a:effectLst/>
                <a:latin typeface="Times New Roman" panose="02020603050405020304" pitchFamily="18" charset="0"/>
                <a:ea typeface="Times New Roman" panose="02020603050405020304" pitchFamily="18" charset="0"/>
              </a:rPr>
              <a:t>Việc</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làm</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của</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Giên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đáng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khen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như</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thế</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nào</a:t>
            </a:r>
            <a:r>
              <a:rPr lang="en-US" sz="2800" b="1" i="1" dirty="0">
                <a:solidFill>
                  <a:srgbClr val="0070C0"/>
                </a:solidFill>
                <a:effectLst/>
                <a:latin typeface="Times New Roman" panose="02020603050405020304" pitchFamily="18" charset="0"/>
                <a:ea typeface="Times New Roman" panose="02020603050405020304" pitchFamily="18" charset="0"/>
              </a:rPr>
              <a:t>?</a:t>
            </a:r>
            <a:endParaRPr lang="en-US" sz="2800" b="1" i="1" dirty="0">
              <a:solidFill>
                <a:srgbClr val="0070C0"/>
              </a:solidFill>
            </a:endParaRPr>
          </a:p>
        </p:txBody>
      </p:sp>
      <p:sp>
        <p:nvSpPr>
          <p:cNvPr id="13" name="TextBox 12">
            <a:extLst>
              <a:ext uri="{FF2B5EF4-FFF2-40B4-BE49-F238E27FC236}">
                <a16:creationId xmlns:a16="http://schemas.microsoft.com/office/drawing/2014/main" xmlns="" id="{9DBB78D9-671F-42E2-A159-6C29A362EBE0}"/>
              </a:ext>
            </a:extLst>
          </p:cNvPr>
          <p:cNvSpPr txBox="1"/>
          <p:nvPr/>
        </p:nvSpPr>
        <p:spPr>
          <a:xfrm>
            <a:off x="560784" y="4785151"/>
            <a:ext cx="11469291"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389416-BBFC-4707-844A-A789FB3D978A}"/>
              </a:ext>
            </a:extLst>
          </p:cNvPr>
          <p:cNvSpPr txBox="1"/>
          <p:nvPr/>
        </p:nvSpPr>
        <p:spPr>
          <a:xfrm>
            <a:off x="775097" y="715447"/>
            <a:ext cx="9358253" cy="523220"/>
          </a:xfrm>
          <a:prstGeom prst="rect">
            <a:avLst/>
          </a:prstGeom>
          <a:noFill/>
        </p:spPr>
        <p:txBody>
          <a:bodyPr wrap="square">
            <a:spAutoFit/>
          </a:bodyPr>
          <a:lstStyle/>
          <a:p>
            <a:r>
              <a:rPr lang="en-US" sz="2800" b="1" dirty="0" err="1" smtClean="0">
                <a:solidFill>
                  <a:srgbClr val="0070C0"/>
                </a:solidFill>
                <a:latin typeface="Times New Roman" panose="02020603050405020304" pitchFamily="18" charset="0"/>
                <a:ea typeface="Times New Roman" panose="02020603050405020304" pitchFamily="18" charset="0"/>
              </a:rPr>
              <a:t>Khởi</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động</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Kiểm</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tra</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bài</a:t>
            </a:r>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cũ</a:t>
            </a:r>
            <a:r>
              <a:rPr lang="en-US" sz="2800" b="1" dirty="0" smtClean="0">
                <a:solidFill>
                  <a:srgbClr val="0070C0"/>
                </a:solidFill>
                <a:latin typeface="Times New Roman" panose="02020603050405020304" pitchFamily="18" charset="0"/>
                <a:ea typeface="Times New Roman" panose="02020603050405020304" pitchFamily="18" charset="0"/>
              </a:rPr>
              <a:t>:</a:t>
            </a:r>
            <a:r>
              <a:rPr lang="en-US" sz="2800" b="1" dirty="0" smtClean="0">
                <a:solidFill>
                  <a:srgbClr val="0070C0"/>
                </a:solidFill>
                <a:effectLst/>
                <a:latin typeface="Times New Roman" panose="02020603050405020304" pitchFamily="18" charset="0"/>
                <a:ea typeface="Times New Roman" panose="02020603050405020304" pitchFamily="18" charset="0"/>
              </a:rPr>
              <a:t> </a:t>
            </a:r>
            <a:r>
              <a:rPr lang="vi-VN" sz="2800" b="1" i="1" dirty="0">
                <a:solidFill>
                  <a:srgbClr val="0070C0"/>
                </a:solidFill>
                <a:effectLst/>
                <a:latin typeface="Times New Roman" panose="02020603050405020304" pitchFamily="18" charset="0"/>
                <a:ea typeface="Times New Roman" panose="02020603050405020304" pitchFamily="18" charset="0"/>
              </a:rPr>
              <a:t>Bài đọc </a:t>
            </a:r>
            <a:r>
              <a:rPr lang="en-US" sz="2800" b="1" i="1" dirty="0">
                <a:solidFill>
                  <a:srgbClr val="0070C0"/>
                </a:solidFill>
                <a:effectLst/>
                <a:latin typeface="Times New Roman" panose="02020603050405020304" pitchFamily="18" charset="0"/>
                <a:ea typeface="Times New Roman" panose="02020603050405020304" pitchFamily="18" charset="0"/>
              </a:rPr>
              <a:t>2: </a:t>
            </a:r>
            <a:r>
              <a:rPr lang="en-US" sz="2800" b="1" i="1" dirty="0" err="1">
                <a:solidFill>
                  <a:srgbClr val="0070C0"/>
                </a:solidFill>
                <a:effectLst/>
                <a:latin typeface="Times New Roman" panose="02020603050405020304" pitchFamily="18" charset="0"/>
                <a:ea typeface="Times New Roman" panose="02020603050405020304" pitchFamily="18" charset="0"/>
              </a:rPr>
              <a:t>Lên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rẫy</a:t>
            </a:r>
            <a:endParaRPr lang="en-US" sz="2800" b="1" dirty="0">
              <a:solidFill>
                <a:srgbClr val="0070C0"/>
              </a:solidFill>
            </a:endParaRPr>
          </a:p>
        </p:txBody>
      </p:sp>
      <p:sp>
        <p:nvSpPr>
          <p:cNvPr id="5" name="TextBox 4">
            <a:extLst>
              <a:ext uri="{FF2B5EF4-FFF2-40B4-BE49-F238E27FC236}">
                <a16:creationId xmlns:a16="http://schemas.microsoft.com/office/drawing/2014/main" xmlns="" id="{AD07B74C-424B-42AF-8DA3-5581B845F352}"/>
              </a:ext>
            </a:extLst>
          </p:cNvPr>
          <p:cNvSpPr txBox="1"/>
          <p:nvPr/>
        </p:nvSpPr>
        <p:spPr>
          <a:xfrm>
            <a:off x="775097" y="1247183"/>
            <a:ext cx="9383316"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AE981050-09A0-43D3-8527-20B1670CD73D}"/>
              </a:ext>
            </a:extLst>
          </p:cNvPr>
          <p:cNvSpPr txBox="1"/>
          <p:nvPr/>
        </p:nvSpPr>
        <p:spPr>
          <a:xfrm>
            <a:off x="775097" y="2134432"/>
            <a:ext cx="9383315" cy="1384995"/>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vật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đường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Mặt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trời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mới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ló</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tre</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giọt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sương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được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sớm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chiếu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vào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như</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đèn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giăng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cỏ</a:t>
            </a:r>
            <a:endParaRPr lang="en-US" sz="2800" b="1" dirty="0">
              <a:solidFill>
                <a:srgbClr val="FF0000"/>
              </a:solidFill>
            </a:endParaRPr>
          </a:p>
        </p:txBody>
      </p:sp>
      <p:sp>
        <p:nvSpPr>
          <p:cNvPr id="9" name="TextBox 8">
            <a:extLst>
              <a:ext uri="{FF2B5EF4-FFF2-40B4-BE49-F238E27FC236}">
                <a16:creationId xmlns:a16="http://schemas.microsoft.com/office/drawing/2014/main" xmlns="" id="{75200531-11A4-4365-8487-989419D3633E}"/>
              </a:ext>
            </a:extLst>
          </p:cNvPr>
          <p:cNvSpPr txBox="1"/>
          <p:nvPr/>
        </p:nvSpPr>
        <p:spPr>
          <a:xfrm>
            <a:off x="646511" y="3737135"/>
            <a:ext cx="786884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3D6BBE6E-EFDA-4FCF-8624-1BA99C8D39C6}"/>
              </a:ext>
            </a:extLst>
          </p:cNvPr>
          <p:cNvSpPr txBox="1"/>
          <p:nvPr/>
        </p:nvSpPr>
        <p:spPr>
          <a:xfrm>
            <a:off x="775097" y="4735886"/>
            <a:ext cx="9383315" cy="954107"/>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Bạn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nhỏ</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trong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bài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thơ</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chăm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học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tập</a:t>
            </a:r>
            <a:r>
              <a:rPr lang="en-US" sz="2800" b="1" kern="100" dirty="0">
                <a:solidFill>
                  <a:srgbClr val="FF0000"/>
                </a:solidFill>
                <a:effectLst/>
                <a:latin typeface="Times New Roman" panose="02020603050405020304" pitchFamily="18" charset="0"/>
                <a:ea typeface="Calibri" panose="020F0502020204030204" pitchFamily="34" charset="0"/>
              </a:rPr>
              <a:t>, ham </a:t>
            </a:r>
            <a:r>
              <a:rPr lang="en-US" sz="2800" b="1" kern="100" dirty="0" err="1">
                <a:solidFill>
                  <a:srgbClr val="FF0000"/>
                </a:solidFill>
                <a:effectLst/>
                <a:latin typeface="Times New Roman" panose="02020603050405020304" pitchFamily="18" charset="0"/>
                <a:ea typeface="Calibri" panose="020F0502020204030204" pitchFamily="34" charset="0"/>
              </a:rPr>
              <a:t>thích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lao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động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rẫy</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rừng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Tree>
    <p:extLst>
      <p:ext uri="{BB962C8B-B14F-4D97-AF65-F5344CB8AC3E}">
        <p14:creationId xmlns:p14="http://schemas.microsoft.com/office/powerpoint/2010/main" xmlns=""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xmlns=""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xmlns="" id="{B62158BB-5C50-43B2-95DD-40E69293CA89}"/>
              </a:ext>
            </a:extLst>
          </p:cNvPr>
          <p:cNvSpPr txBox="1"/>
          <p:nvPr/>
        </p:nvSpPr>
        <p:spPr>
          <a:xfrm>
            <a:off x="2586038" y="2928938"/>
            <a:ext cx="8209781" cy="1815882"/>
          </a:xfrm>
          <a:prstGeom prst="rect">
            <a:avLst/>
          </a:prstGeom>
          <a:solidFill>
            <a:schemeClr val="accent2">
              <a:lumMod val="40000"/>
              <a:lumOff val="60000"/>
            </a:schemeClr>
          </a:solid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Giên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vùng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Châu</a:t>
            </a:r>
            <a:r>
              <a:rPr lang="en-US" sz="2800" b="1" dirty="0">
                <a:solidFill>
                  <a:srgbClr val="002060"/>
                </a:solidFill>
                <a:latin typeface="Times New Roman" panose="02020603050405020304" pitchFamily="18" charset="0"/>
                <a:cs typeface="Times New Roman" panose="02020603050405020304" pitchFamily="18" charset="0"/>
              </a:rPr>
              <a:t> Phi </a:t>
            </a:r>
            <a:r>
              <a:rPr lang="en-US" sz="2800" b="1" dirty="0" err="1">
                <a:solidFill>
                  <a:srgbClr val="002060"/>
                </a:solidFill>
                <a:latin typeface="Times New Roman" panose="02020603050405020304" pitchFamily="18" charset="0"/>
                <a:cs typeface="Times New Roman" panose="02020603050405020304" pitchFamily="18" charset="0"/>
              </a:rPr>
              <a:t>hẻo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ngoan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tốt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khen</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6C51FF19-4E5A-416F-A972-D693A2A96D98}"/>
              </a:ext>
            </a:extLst>
          </p:cNvPr>
          <p:cNvPicPr>
            <a:picLocks noChangeAspect="1"/>
          </p:cNvPicPr>
          <p:nvPr/>
        </p:nvPicPr>
        <p:blipFill rotWithShape="1">
          <a:blip r:embed="rId2" cstate="print"/>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xmlns=""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xmlns=""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xmlns=""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xmlns=""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thể hiện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xmlns="" id="{BE3DBD7F-838F-478F-9A52-DD2EFC99F3C5}"/>
              </a:ext>
            </a:extLst>
          </p:cNvPr>
          <p:cNvPicPr>
            <a:picLocks noChangeAspect="1"/>
          </p:cNvPicPr>
          <p:nvPr/>
        </p:nvPicPr>
        <p:blipFill>
          <a:blip r:embed="rId2" cstate="print"/>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xmlns="" id="{CFAB70E7-6DCD-4153-BA3B-6C5438832C08}"/>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xmlns=""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xmlns=""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xmlns=""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F680FCB0-EE99-4E2A-82F3-A82ED95E011D}"/>
                </a:ext>
              </a:extLst>
            </p:cNvPr>
            <p:cNvPicPr>
              <a:picLocks noChangeAspect="1"/>
            </p:cNvPicPr>
            <p:nvPr/>
          </p:nvPicPr>
          <p:blipFill>
            <a:blip r:embed="rId5" cstate="print"/>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xmlns="" id="{B5C3EE62-F9E8-4472-8B91-48BE4728563D}"/>
                </a:ext>
              </a:extLst>
            </p:cNvPr>
            <p:cNvPicPr>
              <a:picLocks noChangeAspect="1"/>
            </p:cNvPicPr>
            <p:nvPr/>
          </p:nvPicPr>
          <p:blipFill>
            <a:blip r:embed="rId5" cstate="print"/>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xmlns=""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xmlns=""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xmlns=""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xmlns=""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xmlns=""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xmlns="" id="{5BCC38E0-2F22-4874-AF57-0C8BBEAA5557}"/>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xmlns="" id="{704282D6-E434-45D3-BFB5-24CB2E200896}"/>
                  </a:ext>
                </a:extLst>
              </p:cNvPr>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xmlns="" id="{3ECC6CD9-AA3B-4497-986A-C9FC9CB412F0}"/>
                  </a:ext>
                </a:extLst>
              </p:cNvPr>
              <p:cNvPicPr>
                <a:picLocks noChangeAspect="1"/>
              </p:cNvPicPr>
              <p:nvPr/>
            </p:nvPicPr>
            <p:blipFill rotWithShape="1">
              <a:blip r:embed="rId9"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xmlns=""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xmlns="" id="{085D7343-0DB5-4B33-BEF9-B21A34795A84}"/>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3EAD1086-8C37-4497-8D02-45F12471F12C}"/>
                  </a:ext>
                </a:extLst>
              </p:cNvPr>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8C4BA3CF-C3C6-42F9-9726-E77F85310578}"/>
                  </a:ext>
                </a:extLst>
              </p:cNvPr>
              <p:cNvPicPr>
                <a:picLocks noChangeAspect="1"/>
              </p:cNvPicPr>
              <p:nvPr/>
            </p:nvPicPr>
            <p:blipFill rotWithShape="1">
              <a:blip r:embed="rId9"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xmlns=""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xmlns="" id="{556F607F-8128-4A09-861C-7CE660EF99C0}"/>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372BEDE3-C66F-429C-BD07-1A725AB7872F}"/>
                  </a:ext>
                </a:extLst>
              </p:cNvPr>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4761C036-302A-4F0D-BE99-57679D979B2C}"/>
                  </a:ext>
                </a:extLst>
              </p:cNvPr>
              <p:cNvPicPr>
                <a:picLocks noChangeAspect="1"/>
              </p:cNvPicPr>
              <p:nvPr/>
            </p:nvPicPr>
            <p:blipFill rotWithShape="1">
              <a:blip r:embed="rId9"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xmlns="" id="{85E5F6F0-B9FD-4042-AB09-53314DD4C699}"/>
              </a:ext>
            </a:extLst>
          </p:cNvPr>
          <p:cNvPicPr>
            <a:picLocks noChangeAspect="1"/>
          </p:cNvPicPr>
          <p:nvPr/>
        </p:nvPicPr>
        <p:blipFill rotWithShape="1">
          <a:blip r:embed="rId10"/>
          <a:srcRect r="10657"/>
          <a:stretch/>
        </p:blipFill>
        <p:spPr>
          <a:xfrm>
            <a:off x="124360" y="327716"/>
            <a:ext cx="5681028" cy="1085182"/>
          </a:xfrm>
          <a:prstGeom prst="rect">
            <a:avLst/>
          </a:prstGeom>
        </p:spPr>
      </p:pic>
    </p:spTree>
    <p:extLst>
      <p:ext uri="{BB962C8B-B14F-4D97-AF65-F5344CB8AC3E}">
        <p14:creationId xmlns:p14="http://schemas.microsoft.com/office/powerpoint/2010/main" xmlns="" val="3551415707"/>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cstate="print"/>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xmlns=""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cstate="print"/>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xmlns="" val="1348594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D79B9841-380B-4E91-8AC5-A22FF1BBFCA3}"/>
              </a:ext>
            </a:extLst>
          </p:cNvPr>
          <p:cNvSpPr txBox="1"/>
          <p:nvPr/>
        </p:nvSpPr>
        <p:spPr>
          <a:xfrm>
            <a:off x="2060972" y="2860966"/>
            <a:ext cx="8740378"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để đạt được những thành tích mong muốn.</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59336A48-66F1-46B2-A77F-3A8B4C6D2EA8}"/>
              </a:ext>
            </a:extLst>
          </p:cNvPr>
          <p:cNvSpPr txBox="1"/>
          <p:nvPr/>
        </p:nvSpPr>
        <p:spPr>
          <a:xfrm>
            <a:off x="2060972" y="4591358"/>
            <a:ext cx="8740378" cy="954107"/>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a:t>
            </a:r>
            <a:r>
              <a:rPr lang="en-US" sz="2800" b="1" dirty="0" err="1">
                <a:solidFill>
                  <a:srgbClr val="FF0000"/>
                </a:solidFill>
                <a:effectLst/>
                <a:latin typeface="Times New Roman" panose="02020603050405020304" pitchFamily="18" charset="0"/>
                <a:ea typeface="Times New Roman" panose="02020603050405020304" pitchFamily="18" charset="0"/>
              </a:rPr>
              <a:t>ói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nghe</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a:t>
            </a:r>
            <a:r>
              <a:rPr lang="en-US" sz="2800" b="1" dirty="0" err="1">
                <a:solidFill>
                  <a:srgbClr val="FF0000"/>
                </a:solidFill>
                <a:effectLst/>
                <a:latin typeface="Times New Roman" panose="02020603050405020304" pitchFamily="18" charset="0"/>
                <a:ea typeface="Times New Roman" panose="02020603050405020304" pitchFamily="18" charset="0"/>
              </a:rPr>
              <a:t>rao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đổi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làm</a:t>
            </a:r>
            <a:endParaRPr lang="en-US" sz="2800" b="1" dirty="0">
              <a:solidFill>
                <a:srgbClr val="FF0000"/>
              </a:solidFill>
            </a:endParaRPr>
          </a:p>
        </p:txBody>
      </p:sp>
    </p:spTree>
    <p:extLst>
      <p:ext uri="{BB962C8B-B14F-4D97-AF65-F5344CB8AC3E}">
        <p14:creationId xmlns:p14="http://schemas.microsoft.com/office/powerpoint/2010/main" xmlns=""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xmlns=""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xmlns=""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xmlns="" id="{96B026F3-3AAE-48A1-BC8A-5E55310789FC}"/>
                </a:ext>
              </a:extLst>
            </p:cNvPr>
            <p:cNvPicPr>
              <a:picLocks noChangeAspect="1"/>
            </p:cNvPicPr>
            <p:nvPr/>
          </p:nvPicPr>
          <p:blipFill>
            <a:blip r:embed="rId2" cstate="print"/>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xmlns=""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xmlns=""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xmlns="" id="{E6F557B5-5F44-4468-959D-03A32DAF2BAF}"/>
                </a:ext>
              </a:extLst>
            </p:cNvPr>
            <p:cNvPicPr>
              <a:picLocks noChangeAspect="1"/>
            </p:cNvPicPr>
            <p:nvPr/>
          </p:nvPicPr>
          <p:blipFill>
            <a:blip r:embed="rId3" cstate="print"/>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xmlns=""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xmlns=""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xmlns=""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1" name="Picture 10">
            <a:extLst>
              <a:ext uri="{FF2B5EF4-FFF2-40B4-BE49-F238E27FC236}">
                <a16:creationId xmlns:a16="http://schemas.microsoft.com/office/drawing/2014/main" xmlns=""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xmlns=""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xmlns="" val="3045475650"/>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pic>
        <p:nvPicPr>
          <p:cNvPr id="1026" name="Picture 2" descr="Đọc: Cô giáo nhỏ - Tiếng Việt 4 Cánh diều Tiếng Việt lớp 4 Cánh diều tập 1  Bài 2">
            <a:extLst>
              <a:ext uri="{FF2B5EF4-FFF2-40B4-BE49-F238E27FC236}">
                <a16:creationId xmlns:a16="http://schemas.microsoft.com/office/drawing/2014/main" xmlns="" id="{36B6BD36-C314-45FD-BFE6-FEE52E75900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2561" y="721828"/>
            <a:ext cx="8391525" cy="389245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734E3789-B491-491D-940B-CD93651D05E2}"/>
              </a:ext>
            </a:extLst>
          </p:cNvPr>
          <p:cNvSpPr txBox="1"/>
          <p:nvPr/>
        </p:nvSpPr>
        <p:spPr>
          <a:xfrm>
            <a:off x="313903" y="138767"/>
            <a:ext cx="3172670" cy="4401205"/>
          </a:xfrm>
          <a:prstGeom prst="rect">
            <a:avLst/>
          </a:prstGeom>
          <a:noFill/>
        </p:spPr>
        <p:txBody>
          <a:bodyPr wrap="square" rtlCol="0">
            <a:spAutoFit/>
          </a:bodyPr>
          <a:lstStyle/>
          <a:p>
            <a:pPr algn="ctr" rtl="0"/>
            <a:r>
              <a:rPr lang="vi-VN" sz="2800" b="1" i="0" dirty="0">
                <a:solidFill>
                  <a:srgbClr val="FF0000"/>
                </a:solidFill>
                <a:effectLst/>
                <a:latin typeface="Times New Roman" panose="02020603050405020304" pitchFamily="18" charset="0"/>
                <a:cs typeface="Times New Roman" panose="02020603050405020304" pitchFamily="18" charset="0"/>
              </a:rPr>
              <a:t>Cô giáo nhỏ</a:t>
            </a:r>
          </a:p>
          <a:p>
            <a:pPr algn="just" rtl="0"/>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sp>
        <p:nvSpPr>
          <p:cNvPr id="5" name="TextBox 4">
            <a:extLst>
              <a:ext uri="{FF2B5EF4-FFF2-40B4-BE49-F238E27FC236}">
                <a16:creationId xmlns:a16="http://schemas.microsoft.com/office/drawing/2014/main" xmlns="" id="{708D8AE9-20B4-447E-9EE9-53308C91F06E}"/>
              </a:ext>
            </a:extLst>
          </p:cNvPr>
          <p:cNvSpPr txBox="1"/>
          <p:nvPr/>
        </p:nvSpPr>
        <p:spPr>
          <a:xfrm>
            <a:off x="738187" y="4773304"/>
            <a:ext cx="10953750"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miễn phí ở một vùng quê Châu Phi hẻo lánh.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1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xmlns="" id="{4B99714F-192C-426C-BA22-333CF4F164AA}"/>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xmlns="" id="{F1E6E7AB-68AF-4DD1-8426-F2819141C529}"/>
              </a:ext>
            </a:extLst>
          </p:cNvPr>
          <p:cNvSpPr txBox="1"/>
          <p:nvPr/>
        </p:nvSpPr>
        <p:spPr>
          <a:xfrm>
            <a:off x="1007834" y="883331"/>
            <a:ext cx="9907816"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C283A68-E740-48F1-B0CF-FABE1E419B05}"/>
              </a:ext>
            </a:extLst>
          </p:cNvPr>
          <p:cNvSpPr txBox="1"/>
          <p:nvPr/>
        </p:nvSpPr>
        <p:spPr>
          <a:xfrm>
            <a:off x="1007834" y="3044485"/>
            <a:ext cx="9907816" cy="2677656"/>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ngóng cổ 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EE8A1479-0EA6-4D62-BEB2-898DFFEB97DF}"/>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xmlns="" id="{A1AD6F83-D21B-4072-8D41-9D358BE11533}"/>
              </a:ext>
            </a:extLst>
          </p:cNvPr>
          <p:cNvSpPr txBox="1"/>
          <p:nvPr/>
        </p:nvSpPr>
        <p:spPr>
          <a:xfrm>
            <a:off x="1095828" y="2316379"/>
            <a:ext cx="10000343"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cha sinh mẹ đẻ,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A91F4A2-382E-4E07-A5C1-56EB0455174E}"/>
              </a:ext>
            </a:extLst>
          </p:cNvPr>
          <p:cNvSpPr txBox="1"/>
          <p:nvPr/>
        </p:nvSpPr>
        <p:spPr>
          <a:xfrm>
            <a:off x="1095828" y="3918705"/>
            <a:ext cx="10000343" cy="1384995"/>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26AD058-FF67-4AD4-83D4-D3A152AEAE92}"/>
              </a:ext>
            </a:extLst>
          </p:cNvPr>
          <p:cNvSpPr txBox="1"/>
          <p:nvPr/>
        </p:nvSpPr>
        <p:spPr>
          <a:xfrm>
            <a:off x="4313545" y="5451449"/>
            <a:ext cx="6782626" cy="523220"/>
          </a:xfrm>
          <a:prstGeom prst="rect">
            <a:avLst/>
          </a:prstGeom>
          <a:noFill/>
        </p:spPr>
        <p:txBody>
          <a:bodyPr wrap="non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683FC32E-5003-462E-8DFD-55DFB5BC1D66}"/>
              </a:ext>
            </a:extLst>
          </p:cNvPr>
          <p:cNvSpPr txBox="1"/>
          <p:nvPr/>
        </p:nvSpPr>
        <p:spPr>
          <a:xfrm>
            <a:off x="1095828" y="404390"/>
            <a:ext cx="9226551"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ABC819C-0AC0-469F-9E01-71F80C967ADD}"/>
              </a:ext>
            </a:extLst>
          </p:cNvPr>
          <p:cNvSpPr txBox="1"/>
          <p:nvPr/>
        </p:nvSpPr>
        <p:spPr>
          <a:xfrm>
            <a:off x="1095828" y="1144941"/>
            <a:ext cx="10000343"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08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983C647-F37D-49A4-B100-34F47F376CD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xmlns="" id="{2AA4B1E1-5E4B-4B2F-901B-EE1B71E6F04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xmlns=""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Miễn</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phí</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xmlns=""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Hẻo</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lánh</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xmlns=""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a:solidFill>
                  <a:schemeClr val="bg1"/>
                </a:solidFill>
                <a:effectLst/>
                <a:latin typeface="Times New Roman" panose="02020603050405020304" pitchFamily="18" charset="0"/>
                <a:ea typeface="Times New Roman" panose="02020603050405020304" pitchFamily="18" charset="0"/>
              </a:rPr>
              <a:t>(</a:t>
            </a:r>
            <a:r>
              <a:rPr lang="en-US" sz="2800" b="1" i="1" dirty="0" err="1">
                <a:solidFill>
                  <a:schemeClr val="bg1"/>
                </a:solidFill>
                <a:effectLst/>
                <a:latin typeface="Times New Roman" panose="02020603050405020304" pitchFamily="18" charset="0"/>
                <a:ea typeface="Times New Roman" panose="02020603050405020304" pitchFamily="18" charset="0"/>
              </a:rPr>
              <a:t>nơi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xa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người</a:t>
            </a:r>
            <a:r>
              <a:rPr lang="en-US" sz="2800" b="1" i="1" dirty="0">
                <a:solidFill>
                  <a:schemeClr val="bg1"/>
                </a:solidFill>
                <a:effectLst/>
                <a:latin typeface="Times New Roman" panose="02020603050405020304" pitchFamily="18" charset="0"/>
                <a:ea typeface="Times New Roman" panose="02020603050405020304" pitchFamily="18" charset="0"/>
              </a:rPr>
              <a:t> qua </a:t>
            </a:r>
            <a:r>
              <a:rPr lang="en-US" sz="2800" b="1" i="1" dirty="0" err="1">
                <a:solidFill>
                  <a:schemeClr val="bg1"/>
                </a:solidFill>
                <a:effectLst/>
                <a:latin typeface="Times New Roman" panose="02020603050405020304" pitchFamily="18" charset="0"/>
                <a:ea typeface="Times New Roman" panose="02020603050405020304" pitchFamily="18" charset="0"/>
              </a:rPr>
              <a:t>lại</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xmlns=""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Ngóng</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cổ</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xmlns="" id="{659EB1AA-8FB1-4FF2-ADF1-FC62E08E3139}"/>
              </a:ext>
            </a:extLst>
          </p:cNvPr>
          <p:cNvSpPr txBox="1"/>
          <p:nvPr/>
        </p:nvSpPr>
        <p:spPr>
          <a:xfrm>
            <a:off x="3290675" y="2994831"/>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trông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chờ</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mong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đợi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một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sp>
        <p:nvSpPr>
          <p:cNvPr id="19" name="TextBox 18">
            <a:extLst>
              <a:ext uri="{FF2B5EF4-FFF2-40B4-BE49-F238E27FC236}">
                <a16:creationId xmlns:a16="http://schemas.microsoft.com/office/drawing/2014/main" xmlns="" id="{79D91AAD-7DA5-4EE4-9B1E-C94AE2C9101A}"/>
              </a:ext>
            </a:extLst>
          </p:cNvPr>
          <p:cNvSpPr txBox="1"/>
          <p:nvPr/>
        </p:nvSpPr>
        <p:spPr>
          <a:xfrm>
            <a:off x="1510355" y="3730436"/>
            <a:ext cx="2951064" cy="523220"/>
          </a:xfrm>
          <a:prstGeom prst="rect">
            <a:avLst/>
          </a:prstGeom>
          <a:noFill/>
        </p:spPr>
        <p:txBody>
          <a:bodyPr wrap="square">
            <a:spAutoFit/>
          </a:bodyPr>
          <a:lstStyle/>
          <a:p>
            <a:r>
              <a:rPr lang="en-US" sz="2800" b="1" dirty="0">
                <a:solidFill>
                  <a:srgbClr val="FFFF00"/>
                </a:solidFill>
                <a:effectLst/>
                <a:latin typeface="Times New Roman" panose="02020603050405020304" pitchFamily="18" charset="0"/>
                <a:ea typeface="Times New Roman" panose="02020603050405020304" pitchFamily="18" charset="0"/>
              </a:rPr>
              <a:t>Cha </a:t>
            </a:r>
            <a:r>
              <a:rPr lang="en-US" sz="2800" b="1" dirty="0" err="1">
                <a:solidFill>
                  <a:srgbClr val="FFFF00"/>
                </a:solidFill>
                <a:effectLst/>
                <a:latin typeface="Times New Roman" panose="02020603050405020304" pitchFamily="18" charset="0"/>
                <a:ea typeface="Times New Roman" panose="02020603050405020304" pitchFamily="18" charset="0"/>
              </a:rPr>
              <a:t>sinh</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mẹ</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đẻ</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21" name="TextBox 20">
            <a:extLst>
              <a:ext uri="{FF2B5EF4-FFF2-40B4-BE49-F238E27FC236}">
                <a16:creationId xmlns:a16="http://schemas.microsoft.com/office/drawing/2014/main" xmlns="" id="{4192DA0B-1281-4BC0-8502-F18E29927F13}"/>
              </a:ext>
            </a:extLst>
          </p:cNvPr>
          <p:cNvSpPr txBox="1"/>
          <p:nvPr/>
        </p:nvSpPr>
        <p:spPr>
          <a:xfrm>
            <a:off x="1915885" y="3595719"/>
            <a:ext cx="901337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xmlns=""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xmlns=""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xmlns=""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xmlns=""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xmlns=""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ạ.”</a:t>
                </a:r>
              </a:p>
            </p:txBody>
          </p:sp>
        </p:grpSp>
        <p:sp>
          <p:nvSpPr>
            <p:cNvPr id="4" name="Hexagon 3">
              <a:extLst>
                <a:ext uri="{FF2B5EF4-FFF2-40B4-BE49-F238E27FC236}">
                  <a16:creationId xmlns:a16="http://schemas.microsoft.com/office/drawing/2014/main" xmlns=""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xmlns=""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xmlns=""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xmlns=""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xmlns=""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gọi</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9" name="Hexagon 8">
              <a:extLst>
                <a:ext uri="{FF2B5EF4-FFF2-40B4-BE49-F238E27FC236}">
                  <a16:creationId xmlns:a16="http://schemas.microsoft.com/office/drawing/2014/main" xmlns=""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xmlns=""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xmlns=""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xmlns=""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xmlns=""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hôm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vần</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4" name="Hexagon 13">
              <a:extLst>
                <a:ext uri="{FF2B5EF4-FFF2-40B4-BE49-F238E27FC236}">
                  <a16:creationId xmlns:a16="http://schemas.microsoft.com/office/drawing/2014/main" xmlns=""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xmlns=""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xmlns=""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xmlns=""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xmlns=""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Tôi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nhìn</a:t>
                </a:r>
                <a:r>
                  <a:rPr lang="en-US" sz="3200" dirty="0">
                    <a:solidFill>
                      <a:srgbClr val="002060"/>
                    </a:solidFill>
                    <a:latin typeface="Times New Roman" panose="02020603050405020304" pitchFamily="18" charset="0"/>
                    <a:cs typeface="Times New Roman" panose="02020603050405020304" pitchFamily="18" charset="0"/>
                  </a:rPr>
                  <a:t> qua ….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trò</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9" name="Hexagon 18">
              <a:extLst>
                <a:ext uri="{FF2B5EF4-FFF2-40B4-BE49-F238E27FC236}">
                  <a16:creationId xmlns:a16="http://schemas.microsoft.com/office/drawing/2014/main" xmlns=""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xmlns=""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xmlns=""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xmlns=""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xmlns=""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5:</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nhọ</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nồi</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24" name="Hexagon 23">
              <a:extLst>
                <a:ext uri="{FF2B5EF4-FFF2-40B4-BE49-F238E27FC236}">
                  <a16:creationId xmlns:a16="http://schemas.microsoft.com/office/drawing/2014/main" xmlns=""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7" name="Picture 26">
            <a:extLst>
              <a:ext uri="{FF2B5EF4-FFF2-40B4-BE49-F238E27FC236}">
                <a16:creationId xmlns:a16="http://schemas.microsoft.com/office/drawing/2014/main" xmlns="" id="{B1EC65EC-C7A6-4C87-83A7-9C8480542661}"/>
              </a:ext>
            </a:extLst>
          </p:cNvPr>
          <p:cNvPicPr>
            <a:picLocks noChangeAspect="1"/>
          </p:cNvPicPr>
          <p:nvPr/>
        </p:nvPicPr>
        <p:blipFill>
          <a:blip r:embed="rId2"/>
          <a:stretch>
            <a:fillRect/>
          </a:stretch>
        </p:blipFill>
        <p:spPr>
          <a:xfrm>
            <a:off x="133031" y="187897"/>
            <a:ext cx="6316003" cy="1055525"/>
          </a:xfrm>
          <a:prstGeom prst="rect">
            <a:avLst/>
          </a:prstGeom>
        </p:spPr>
      </p:pic>
      <p:grpSp>
        <p:nvGrpSpPr>
          <p:cNvPr id="28" name="Group 27">
            <a:extLst>
              <a:ext uri="{FF2B5EF4-FFF2-40B4-BE49-F238E27FC236}">
                <a16:creationId xmlns:a16="http://schemas.microsoft.com/office/drawing/2014/main" xmlns="" id="{A57675FE-A965-4568-952E-DFDA4CCA69E2}"/>
              </a:ext>
            </a:extLst>
          </p:cNvPr>
          <p:cNvGrpSpPr/>
          <p:nvPr/>
        </p:nvGrpSpPr>
        <p:grpSpPr>
          <a:xfrm>
            <a:off x="2918638" y="5803770"/>
            <a:ext cx="8129073" cy="731520"/>
            <a:chOff x="2725447" y="4199992"/>
            <a:chExt cx="7947811" cy="874762"/>
          </a:xfrm>
          <a:solidFill>
            <a:srgbClr val="7DBE57">
              <a:alpha val="67000"/>
            </a:srgbClr>
          </a:solidFill>
        </p:grpSpPr>
        <p:grpSp>
          <p:nvGrpSpPr>
            <p:cNvPr id="29" name="Group 28">
              <a:extLst>
                <a:ext uri="{FF2B5EF4-FFF2-40B4-BE49-F238E27FC236}">
                  <a16:creationId xmlns:a16="http://schemas.microsoft.com/office/drawing/2014/main" xmlns="" id="{8EC84CEF-8F5B-477A-8453-AE9624702A17}"/>
                </a:ext>
              </a:extLst>
            </p:cNvPr>
            <p:cNvGrpSpPr/>
            <p:nvPr/>
          </p:nvGrpSpPr>
          <p:grpSpPr>
            <a:xfrm>
              <a:off x="2725447" y="4199992"/>
              <a:ext cx="7947811" cy="874762"/>
              <a:chOff x="5742834" y="1909700"/>
              <a:chExt cx="4596141" cy="457201"/>
            </a:xfrm>
            <a:grpFill/>
          </p:grpSpPr>
          <p:sp>
            <p:nvSpPr>
              <p:cNvPr id="31" name="Hexagon 30">
                <a:extLst>
                  <a:ext uri="{FF2B5EF4-FFF2-40B4-BE49-F238E27FC236}">
                    <a16:creationId xmlns:a16="http://schemas.microsoft.com/office/drawing/2014/main" xmlns="" id="{9EB3EF5B-5127-4314-86FA-8E9E77561B7A}"/>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xmlns="" id="{E1F7C65D-8361-4FF6-BCBD-9A991B2B7A7B}"/>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6:</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30" name="Hexagon 29">
              <a:extLst>
                <a:ext uri="{FF2B5EF4-FFF2-40B4-BE49-F238E27FC236}">
                  <a16:creationId xmlns:a16="http://schemas.microsoft.com/office/drawing/2014/main" xmlns="" id="{8C94135A-1768-4BF0-AFFF-9885612F71A0}"/>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6</a:t>
              </a:r>
            </a:p>
          </p:txBody>
        </p:sp>
      </p:grpSp>
    </p:spTree>
    <p:extLst>
      <p:ext uri="{BB962C8B-B14F-4D97-AF65-F5344CB8AC3E}">
        <p14:creationId xmlns:p14="http://schemas.microsoft.com/office/powerpoint/2010/main" xmlns=""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227</TotalTime>
  <Words>964</Words>
  <Application>Microsoft Office PowerPoint</Application>
  <PresentationFormat>Custom</PresentationFormat>
  <Paragraphs>98</Paragraphs>
  <Slides>26</Slides>
  <Notes>0</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22</cp:revision>
  <dcterms:created xsi:type="dcterms:W3CDTF">2023-08-23T14:28:38Z</dcterms:created>
  <dcterms:modified xsi:type="dcterms:W3CDTF">2024-04-09T09:38:33Z</dcterms:modified>
</cp:coreProperties>
</file>