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"/>
  </p:notesMasterIdLst>
  <p:sldIdLst>
    <p:sldId id="286" r:id="rId2"/>
    <p:sldId id="257" r:id="rId3"/>
    <p:sldId id="259" r:id="rId4"/>
    <p:sldId id="281" r:id="rId5"/>
    <p:sldId id="283" r:id="rId6"/>
    <p:sldId id="280" r:id="rId7"/>
    <p:sldId id="261" r:id="rId8"/>
    <p:sldId id="273" r:id="rId9"/>
    <p:sldId id="284" r:id="rId10"/>
    <p:sldId id="276" r:id="rId11"/>
    <p:sldId id="279" r:id="rId12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35" autoAdjust="0"/>
    <p:restoredTop sz="94676" autoAdjust="0"/>
  </p:normalViewPr>
  <p:slideViewPr>
    <p:cSldViewPr>
      <p:cViewPr>
        <p:scale>
          <a:sx n="75" d="100"/>
          <a:sy n="75" d="100"/>
        </p:scale>
        <p:origin x="-1812" y="-7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49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Office_PowerPoint_Presentation1.pptx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aisy_button_pink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92" y="21434"/>
            <a:ext cx="739775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951313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00228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1653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3615931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212183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12183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2786067"/>
            <a:ext cx="571500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>
              <a:latin typeface="Arial" charset="0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3068642" y="54770"/>
            <a:ext cx="3006725" cy="1982391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altLang="en-US" sz="3200">
              <a:latin typeface="Arial" charset="0"/>
            </a:endParaRPr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133600" y="3994551"/>
            <a:ext cx="48768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pic>
        <p:nvPicPr>
          <p:cNvPr id="3093" name="Em y128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291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854558" y="951311"/>
            <a:ext cx="5441592" cy="4350543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0916641"/>
              </a:avLst>
            </a:prstTxWarp>
          </a:bodyPr>
          <a:lstStyle/>
          <a:p>
            <a:pPr algn="ctr"/>
            <a:r>
              <a:rPr lang="en-US" sz="2000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 LIỆT CHÀO MỪNG CÁC THẦY CÔ VỀ DỰ GIỜ LỚP 1D</a:t>
            </a:r>
            <a:endParaRPr lang="vi-VN" sz="20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4" name="Text Box 20"/>
          <p:cNvSpPr txBox="1">
            <a:spLocks noChangeArrowheads="1"/>
          </p:cNvSpPr>
          <p:nvPr/>
        </p:nvSpPr>
        <p:spPr bwMode="auto">
          <a:xfrm>
            <a:off x="0" y="4400550"/>
            <a:ext cx="9144000" cy="76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MẠC THỊ YẾN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5" name="WordArt 3"/>
          <p:cNvSpPr>
            <a:spLocks noChangeArrowheads="1" noChangeShapeType="1" noTextEdit="1"/>
          </p:cNvSpPr>
          <p:nvPr/>
        </p:nvSpPr>
        <p:spPr bwMode="auto">
          <a:xfrm>
            <a:off x="914401" y="3200401"/>
            <a:ext cx="7345851" cy="10799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a-DK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da-DK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23: Học vần</a:t>
            </a:r>
          </a:p>
          <a:p>
            <a:pPr algn="ctr"/>
            <a:r>
              <a:rPr lang="da-DK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</a:t>
            </a:r>
            <a:r>
              <a:rPr lang="da-DK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da-DK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– ph( tiết 1)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4348"/>
            <a:ext cx="1562360" cy="14159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40" y="24799"/>
            <a:ext cx="1562360" cy="14159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5848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xmlns="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9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1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8" y="1993584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8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3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6297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13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676400" y="1143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452563" y="37387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452564" y="89472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452565" y="128788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543691" y="164057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574013" y="200610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574013" y="2375293"/>
            <a:ext cx="487363" cy="365522"/>
          </a:xfrm>
          <a:prstGeom prst="rect">
            <a:avLst/>
          </a:prstGeom>
        </p:spPr>
      </p:pic>
      <p:graphicFrame>
        <p:nvGraphicFramePr>
          <p:cNvPr id="3" name="Đối tượng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06114191"/>
              </p:ext>
            </p:extLst>
          </p:nvPr>
        </p:nvGraphicFramePr>
        <p:xfrm>
          <a:off x="1676402" y="1027108"/>
          <a:ext cx="6094413" cy="3427413"/>
        </p:xfrm>
        <a:graphic>
          <a:graphicData uri="http://schemas.openxmlformats.org/presentationml/2006/ole">
            <p:oleObj spid="_x0000_s1030" name="Presentation" r:id="rId6" imgW="6094497" imgH="3427427" progId="PowerPoint.Show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66539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38200" y="2419349"/>
            <a:ext cx="3505200" cy="2324101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9700" y="2546352"/>
            <a:ext cx="19050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1" name="Oval 10"/>
          <p:cNvSpPr/>
          <p:nvPr/>
        </p:nvSpPr>
        <p:spPr>
          <a:xfrm>
            <a:off x="4419600" y="2419350"/>
            <a:ext cx="4495800" cy="240022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2686052"/>
            <a:ext cx="294539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.VnAvant" pitchFamily="34" charset="0"/>
              </a:rPr>
              <a:t>p</a:t>
            </a:r>
            <a:r>
              <a:rPr lang="en-US" sz="9600" smtClean="0">
                <a:solidFill>
                  <a:srgbClr val="008000"/>
                </a:solidFill>
                <a:latin typeface=".VnAvant" pitchFamily="34" charset="0"/>
              </a:rPr>
              <a:t>h</a:t>
            </a:r>
            <a:endParaRPr lang="en-US" sz="960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80055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10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2022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533400" y="1581150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23: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1276350"/>
            <a:ext cx="7696200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p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01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3628980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smtClean="0">
                <a:solidFill>
                  <a:srgbClr val="008000"/>
                </a:solidFill>
                <a:latin typeface=".VnAvant" pitchFamily="34" charset="0"/>
              </a:rPr>
              <a:t>p</a:t>
            </a:r>
            <a:r>
              <a:rPr lang="en-US" sz="9000" smtClean="0">
                <a:latin typeface=".VnAvant" pitchFamily="34" charset="0"/>
              </a:rPr>
              <a:t>i</a:t>
            </a:r>
            <a:endParaRPr lang="en-US" sz="900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1700" y="3880781"/>
            <a:ext cx="19050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smtClean="0">
                <a:latin typeface=".VnAvant" pitchFamily="34" charset="0"/>
              </a:rPr>
              <a:t>phè</a:t>
            </a:r>
            <a:endParaRPr lang="en-US" sz="6600">
              <a:latin typeface=".VnAvant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04770" y="3746509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pi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rgbClr val="008000"/>
                  </a:solidFill>
                  <a:latin typeface=".VnAvant" pitchFamily="34" charset="0"/>
                </a:rPr>
                <a:t>p</a:t>
              </a:r>
              <a:endParaRPr lang="en-US" sz="3600" b="1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67400" y="3805999"/>
            <a:ext cx="2514600" cy="124226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p</a:t>
              </a:r>
              <a:r>
                <a:rPr lang="en-US" sz="3600" b="1" smtClean="0">
                  <a:solidFill>
                    <a:srgbClr val="008000"/>
                  </a:solidFill>
                  <a:latin typeface=".VnAvant" pitchFamily="34" charset="0"/>
                </a:rPr>
                <a:t>h«</a:t>
              </a:r>
              <a:endParaRPr lang="en-US" sz="3600" b="1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phè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55572" y="3746509"/>
            <a:ext cx="7851867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Pi a n«</a:t>
            </a:r>
            <a:r>
              <a:rPr lang="en-US" sz="9600" smtClean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phè cæ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	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</a:t>
            </a:r>
            <a:endParaRPr lang="en-US" sz="9600" smtClean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171451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570" y="940884"/>
            <a:ext cx="2810060" cy="25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883" y="1138166"/>
            <a:ext cx="2687637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Đường kết nối Thẳng 5"/>
          <p:cNvCxnSpPr/>
          <p:nvPr/>
        </p:nvCxnSpPr>
        <p:spPr>
          <a:xfrm flipH="1">
            <a:off x="7661275" y="4679514"/>
            <a:ext cx="133350" cy="594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82708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743200" y="171451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.VnAvant" pitchFamily="34" charset="0"/>
              </a:rPr>
              <a:t>1. Lµm quen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4" y="3821950"/>
            <a:ext cx="8839200" cy="10358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p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ê 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- i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pi</a:t>
            </a:r>
            <a:endParaRPr lang="en-US" sz="660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465" y="1010734"/>
            <a:ext cx="28098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3628980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3600452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90600" y="3714753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6035" r="20172" b="73785"/>
          <a:stretch/>
        </p:blipFill>
        <p:spPr>
          <a:xfrm>
            <a:off x="6524135" y="3657603"/>
            <a:ext cx="867266" cy="18382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34000" y="3672640"/>
            <a:ext cx="2514600" cy="124226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90600" y="3617312"/>
            <a:ext cx="6928184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		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76200" y="3106906"/>
            <a:ext cx="9372600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6600">
              <a:solidFill>
                <a:schemeClr val="tx1"/>
              </a:solidFill>
              <a:latin typeface=".VnAvant" pitchFamily="34" charset="0"/>
            </a:endParaRPr>
          </a:p>
          <a:p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phê- «- ph«-s¾c- phè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				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171451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27" y="997119"/>
            <a:ext cx="26892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88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4301"/>
            <a:ext cx="9144000" cy="120032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TiÕng nµo cã </a:t>
            </a:r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©m </a:t>
            </a:r>
            <a:r>
              <a:rPr lang="en-US" sz="360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, tiÕng nµo cã</a:t>
            </a: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 ©m ph</a:t>
            </a:r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4098" name="Picture 2" descr="C:\Users\ADMINI~1\AppData\Local\Temp\Rar$DIa0.355\e73868c8-2b75-47e2-81e6-5e0eb75d3b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2" y="1355896"/>
            <a:ext cx="2413523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~1\AppData\Local\Temp\Rar$DIa0.307\f23c0d41-99dd-4d07-bbc1-43ac9a09015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1248"/>
            <a:ext cx="1676400" cy="18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~1\AppData\Local\Temp\Rar$DIa0.518\dc3055fc-63a3-4341-9738-04aaf7a7e07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9439"/>
            <a:ext cx="2514600" cy="20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~1\AppData\Local\Temp\Rar$DIa0.499\9dc41e15-38cb-4523-bbc9-3070e32c66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51346"/>
            <a:ext cx="1905000" cy="19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ách giúp bạn có được một ly cafe hòa tan ngon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2163" y="3220396"/>
            <a:ext cx="1866639" cy="130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4"/>
          <p:cNvSpPr txBox="1"/>
          <p:nvPr/>
        </p:nvSpPr>
        <p:spPr>
          <a:xfrm>
            <a:off x="6312163" y="4681844"/>
            <a:ext cx="1688839" cy="46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cµ phª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92384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.VnAvant" pitchFamily="34" charset="0"/>
              </a:rPr>
              <a:t>Nhµ d×</a:t>
            </a:r>
            <a:endParaRPr lang="en-US" sz="4000" b="1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00" y="2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71286"/>
            <a:ext cx="4038600" cy="255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76200" y="685249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TiÕt 2</a:t>
            </a:r>
            <a:endParaRPr lang="vi-VN" sz="3200"/>
          </a:p>
        </p:txBody>
      </p:sp>
      <p:sp>
        <p:nvSpPr>
          <p:cNvPr id="4" name="Chỗ dành sẵn cho Nội dung 3"/>
          <p:cNvSpPr>
            <a:spLocks noGrp="1"/>
          </p:cNvSpPr>
          <p:nvPr>
            <p:ph idx="1"/>
          </p:nvPr>
        </p:nvSpPr>
        <p:spPr>
          <a:xfrm>
            <a:off x="609600" y="874051"/>
            <a:ext cx="8229600" cy="3394472"/>
          </a:xfrm>
        </p:spPr>
        <p:txBody>
          <a:bodyPr>
            <a:normAutofit/>
          </a:bodyPr>
          <a:lstStyle/>
          <a:p>
            <a:r>
              <a:rPr lang="en-US" smtClean="0">
                <a:latin typeface=".VnAvant" pitchFamily="34" charset="0"/>
              </a:rPr>
              <a:t>           </a:t>
            </a:r>
            <a:r>
              <a:rPr lang="en-US" sz="2800" smtClean="0">
                <a:latin typeface=".VnAvant" pitchFamily="34" charset="0"/>
              </a:rPr>
              <a:t>Nhµ d× Nga cã pi a n«. C¶ nhµ Bi ®i phè, ghÐ nhµ d×, nghe pi a n«.</a:t>
            </a:r>
          </a:p>
          <a:p>
            <a:pPr marL="0" indent="0">
              <a:buNone/>
            </a:pPr>
            <a:r>
              <a:rPr lang="en-US" sz="2800" smtClean="0">
                <a:latin typeface=".VnAvant" pitchFamily="34" charset="0"/>
              </a:rPr>
              <a:t>   D× Nga pha cµ phª. Bè mÑ cã cµ phª, Bi cã phë. BÐ Li cã na</a:t>
            </a:r>
            <a:r>
              <a:rPr lang="en-US" smtClean="0">
                <a:latin typeface=".VnAvant" pitchFamily="34" charset="0"/>
              </a:rPr>
              <a:t>.</a:t>
            </a:r>
            <a:endParaRPr lang="vi-VN"/>
          </a:p>
        </p:txBody>
      </p:sp>
      <p:sp>
        <p:nvSpPr>
          <p:cNvPr id="6" name="Hình chữ nhật 5"/>
          <p:cNvSpPr/>
          <p:nvPr/>
        </p:nvSpPr>
        <p:spPr>
          <a:xfrm>
            <a:off x="76200" y="685247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®äc mÉu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xmlns="" val="3095810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92384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.VnAvant" pitchFamily="34" charset="0"/>
              </a:rPr>
              <a:t>Nhµ d×</a:t>
            </a:r>
            <a:endParaRPr lang="en-US" sz="4000" b="1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63500" y="229158"/>
            <a:ext cx="2146300" cy="1047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LuyÖn ®äc tõ</a:t>
            </a:r>
            <a:endParaRPr lang="vi-VN" sz="3200"/>
          </a:p>
        </p:txBody>
      </p:sp>
      <p:sp>
        <p:nvSpPr>
          <p:cNvPr id="4" name="Chỗ dành sẵn cho Nội dung 3"/>
          <p:cNvSpPr>
            <a:spLocks noGrp="1"/>
          </p:cNvSpPr>
          <p:nvPr>
            <p:ph idx="1"/>
          </p:nvPr>
        </p:nvSpPr>
        <p:spPr>
          <a:xfrm>
            <a:off x="609600" y="874051"/>
            <a:ext cx="8229600" cy="3394472"/>
          </a:xfrm>
        </p:spPr>
        <p:txBody>
          <a:bodyPr>
            <a:normAutofit/>
          </a:bodyPr>
          <a:lstStyle/>
          <a:p>
            <a:r>
              <a:rPr lang="en-US" smtClean="0">
                <a:latin typeface=".VnAvant" pitchFamily="34" charset="0"/>
              </a:rPr>
              <a:t>           </a:t>
            </a:r>
            <a:r>
              <a:rPr lang="en-US" sz="4000" smtClean="0">
                <a:latin typeface=".VnAvant" pitchFamily="34" charset="0"/>
              </a:rPr>
              <a:t>Nhµ d× Nga cã </a:t>
            </a:r>
          </a:p>
          <a:p>
            <a:pPr marL="0" indent="0">
              <a:buNone/>
            </a:pPr>
            <a:r>
              <a:rPr lang="en-US" sz="4000" smtClean="0">
                <a:latin typeface=".VnAvant" pitchFamily="34" charset="0"/>
              </a:rPr>
              <a:t>   C¶ nhµ Bi ®i         ,  ,ghÐ nhµ d×, nghe pi a n«.</a:t>
            </a:r>
          </a:p>
          <a:p>
            <a:pPr marL="0" indent="0">
              <a:buNone/>
            </a:pPr>
            <a:r>
              <a:rPr lang="en-US" sz="4000" smtClean="0">
                <a:latin typeface=".VnAvant" pitchFamily="34" charset="0"/>
              </a:rPr>
              <a:t>   D× Nga pha          .    Bè mÑ cã cµ phª, Bi cã phë. BÐ Li cã na</a:t>
            </a:r>
            <a:r>
              <a:rPr lang="en-US" smtClean="0">
                <a:latin typeface=".VnAvant" pitchFamily="34" charset="0"/>
              </a:rPr>
              <a:t>. </a:t>
            </a:r>
            <a:endParaRPr lang="vi-VN"/>
          </a:p>
        </p:txBody>
      </p:sp>
      <p:sp>
        <p:nvSpPr>
          <p:cNvPr id="3" name="Hình chữ nhật 2"/>
          <p:cNvSpPr/>
          <p:nvPr/>
        </p:nvSpPr>
        <p:spPr>
          <a:xfrm>
            <a:off x="4127500" y="1639868"/>
            <a:ext cx="1524000" cy="7032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.VnAvant" pitchFamily="34" charset="0"/>
              </a:rPr>
              <a:t>phè</a:t>
            </a:r>
            <a:endParaRPr lang="vi-VN" sz="3600"/>
          </a:p>
        </p:txBody>
      </p:sp>
      <p:sp>
        <p:nvSpPr>
          <p:cNvPr id="9" name="Hình chữ nhật 8"/>
          <p:cNvSpPr/>
          <p:nvPr/>
        </p:nvSpPr>
        <p:spPr>
          <a:xfrm>
            <a:off x="6172200" y="838201"/>
            <a:ext cx="2590800" cy="8207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.VnAvant" pitchFamily="34" charset="0"/>
              </a:rPr>
              <a:t>pi a n«.</a:t>
            </a:r>
            <a:endParaRPr lang="vi-VN" sz="3600"/>
          </a:p>
        </p:txBody>
      </p:sp>
      <p:sp>
        <p:nvSpPr>
          <p:cNvPr id="10" name="Hình chữ nhật 9"/>
          <p:cNvSpPr/>
          <p:nvPr/>
        </p:nvSpPr>
        <p:spPr>
          <a:xfrm>
            <a:off x="3962400" y="2876550"/>
            <a:ext cx="19812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vant" pitchFamily="34" charset="0"/>
              </a:rPr>
              <a:t>c</a:t>
            </a:r>
            <a:r>
              <a:rPr lang="en-US" sz="3600" smtClean="0">
                <a:latin typeface=".VnAvant" pitchFamily="34" charset="0"/>
              </a:rPr>
              <a:t>µ phª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xmlns="" val="1585375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build="p"/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253</Words>
  <Application>Microsoft Office PowerPoint</Application>
  <PresentationFormat>On-screen Show (16:9)</PresentationFormat>
  <Paragraphs>57</Paragraphs>
  <Slides>11</Slides>
  <Notes>2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86</cp:revision>
  <dcterms:created xsi:type="dcterms:W3CDTF">2020-05-18T12:48:51Z</dcterms:created>
  <dcterms:modified xsi:type="dcterms:W3CDTF">2023-05-08T22:37:04Z</dcterms:modified>
</cp:coreProperties>
</file>