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2"/>
  </p:notesMasterIdLst>
  <p:handoutMasterIdLst>
    <p:handoutMasterId r:id="rId13"/>
  </p:handoutMasterIdLst>
  <p:sldIdLst>
    <p:sldId id="303" r:id="rId2"/>
    <p:sldId id="286" r:id="rId3"/>
    <p:sldId id="258" r:id="rId4"/>
    <p:sldId id="259" r:id="rId5"/>
    <p:sldId id="284" r:id="rId6"/>
    <p:sldId id="285" r:id="rId7"/>
    <p:sldId id="283" r:id="rId8"/>
    <p:sldId id="275" r:id="rId9"/>
    <p:sldId id="298" r:id="rId10"/>
    <p:sldId id="279" r:id="rId11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6" d="100"/>
          <a:sy n="76" d="100"/>
        </p:scale>
        <p:origin x="-1794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A1F61-FAAB-45AD-94E0-0B40AB10633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00BA4-A1A3-4148-B362-6EDEEB68A49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882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daisy_button_pink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91" y="28578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268416"/>
            <a:ext cx="16002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00303"/>
            <a:ext cx="16002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3"/>
            <a:ext cx="16002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4821240"/>
            <a:ext cx="16002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2949577"/>
            <a:ext cx="16002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49577"/>
            <a:ext cx="16002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1581150" y="3714756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800">
                <a:solidFill>
                  <a:srgbClr val="9900FF"/>
                </a:solidFill>
                <a:latin typeface=".VnExoticH" pitchFamily="34" charset="0"/>
              </a:rPr>
              <a:t> </a:t>
            </a:r>
            <a:endParaRPr lang="en-US" altLang="en-US">
              <a:latin typeface="Arial" charset="0"/>
            </a:endParaRPr>
          </a:p>
        </p:txBody>
      </p:sp>
      <p:sp>
        <p:nvSpPr>
          <p:cNvPr id="140303" name="AutoShape 15"/>
          <p:cNvSpPr>
            <a:spLocks noChangeArrowheads="1"/>
          </p:cNvSpPr>
          <p:nvPr/>
        </p:nvSpPr>
        <p:spPr bwMode="auto">
          <a:xfrm>
            <a:off x="3068641" y="73026"/>
            <a:ext cx="3006725" cy="2643188"/>
          </a:xfrm>
          <a:prstGeom prst="star32">
            <a:avLst>
              <a:gd name="adj" fmla="val 227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altLang="en-US" sz="3200">
              <a:latin typeface="Arial" charset="0"/>
            </a:endParaRPr>
          </a:p>
        </p:txBody>
      </p:sp>
      <p:sp>
        <p:nvSpPr>
          <p:cNvPr id="2060" name="Text Box 19"/>
          <p:cNvSpPr txBox="1">
            <a:spLocks noChangeArrowheads="1"/>
          </p:cNvSpPr>
          <p:nvPr/>
        </p:nvSpPr>
        <p:spPr bwMode="auto">
          <a:xfrm>
            <a:off x="2133600" y="5326067"/>
            <a:ext cx="4876800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pic>
        <p:nvPicPr>
          <p:cNvPr id="3093" name="Em y128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Em yeu.WAV"/>
          </p:nvPr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854558" y="1268414"/>
            <a:ext cx="5441592" cy="5800724"/>
          </a:xfrm>
          <a:prstGeom prst="rect">
            <a:avLst/>
          </a:prstGeom>
        </p:spPr>
        <p:txBody>
          <a:bodyPr spcFirstLastPara="1" wrap="none" lIns="91438" tIns="45719" rIns="91438" bIns="45719" fromWordArt="1">
            <a:prstTxWarp prst="textArchUp">
              <a:avLst>
                <a:gd name="adj" fmla="val 10916641"/>
              </a:avLst>
            </a:prstTxWarp>
          </a:bodyPr>
          <a:lstStyle/>
          <a:p>
            <a:pPr algn="ctr"/>
            <a:r>
              <a:rPr lang="en-US" sz="2000" kern="10" dirty="0" smtClean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NHIỆT LIỆT CHÀO MỪNG CÁC THẦY CÔ VỀ DỰ GIỜ LỚP 1D</a:t>
            </a:r>
            <a:endParaRPr lang="vi-VN" sz="20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64" name="Text Box 20"/>
          <p:cNvSpPr txBox="1">
            <a:spLocks noChangeArrowheads="1"/>
          </p:cNvSpPr>
          <p:nvPr/>
        </p:nvSpPr>
        <p:spPr bwMode="auto">
          <a:xfrm>
            <a:off x="0" y="58674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MẠC THỊ YẾN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5" name="WordArt 3"/>
          <p:cNvSpPr>
            <a:spLocks noChangeArrowheads="1" noChangeShapeType="1" noTextEdit="1"/>
          </p:cNvSpPr>
          <p:nvPr/>
        </p:nvSpPr>
        <p:spPr bwMode="auto">
          <a:xfrm>
            <a:off x="914400" y="4267200"/>
            <a:ext cx="7345851" cy="1439867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a-DK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da-DK" sz="32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7: Học vần</a:t>
            </a:r>
          </a:p>
          <a:p>
            <a:pPr algn="ctr"/>
            <a:r>
              <a:rPr lang="da-DK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</a:t>
            </a:r>
            <a:r>
              <a:rPr lang="da-DK" sz="32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da-DK" sz="32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– e( tiết 1)</a:t>
            </a:r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9130"/>
            <a:ext cx="1562360" cy="1887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640" y="33065"/>
            <a:ext cx="1562360" cy="18879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58485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0" grpId="0"/>
      <p:bldP spid="140303" grpId="0" animBg="1"/>
      <p:bldP spid="140303" grpId="1" animBg="1"/>
      <p:bldP spid="14030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8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569598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8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8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266223" y="1718608"/>
            <a:ext cx="536396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600" b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+mn-ea"/>
                <a:sym typeface="+mn-lt"/>
              </a:rPr>
              <a:t>hẹn gặp lại !</a:t>
            </a:r>
          </a:p>
        </p:txBody>
      </p:sp>
    </p:spTree>
    <p:extLst>
      <p:ext uri="{BB962C8B-B14F-4D97-AF65-F5344CB8AC3E}">
        <p14:creationId xmlns=""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152400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KHỞI ĐỘNG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UTM Avo" pitchFamily="18" charset="0"/>
            </a:endParaRPr>
          </a:p>
        </p:txBody>
      </p:sp>
      <p:pic>
        <p:nvPicPr>
          <p:cNvPr id="4098" name="Picture 2" descr="C:\Users\Administrator\Desktop\c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971293"/>
            <a:ext cx="3048000" cy="35292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38201" y="4343400"/>
            <a:ext cx="3048000" cy="1676400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UTM Avo" pitchFamily="18" charset="0"/>
              </a:rPr>
              <a:t>cờ</a:t>
            </a:r>
            <a:endParaRPr lang="en-US" sz="6600">
              <a:solidFill>
                <a:schemeClr val="tx1"/>
              </a:solidFill>
              <a:latin typeface="UTM Avo" pitchFamily="18" charset="0"/>
            </a:endParaRPr>
          </a:p>
        </p:txBody>
      </p:sp>
      <p:pic>
        <p:nvPicPr>
          <p:cNvPr id="4099" name="Picture 3" descr="C:\Users\Administrator\Desktop\tui-xach-cong-so-da-bo-2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1524000"/>
            <a:ext cx="3352799" cy="236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105401" y="4343400"/>
            <a:ext cx="3200399" cy="1676400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UTM Avo" pitchFamily="18" charset="0"/>
              </a:rPr>
              <a:t>da</a:t>
            </a:r>
            <a:endParaRPr lang="en-US" sz="6600">
              <a:solidFill>
                <a:schemeClr val="tx1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104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124200"/>
            <a:ext cx="5943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685800"/>
            <a:ext cx="83820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4814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33400" y="3200399"/>
            <a:ext cx="3810000" cy="3124201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7800" y="3505202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UTM Avo" pitchFamily="18" charset="0"/>
              </a:rPr>
              <a:t>đ</a:t>
            </a:r>
          </a:p>
        </p:txBody>
      </p:sp>
      <p:sp>
        <p:nvSpPr>
          <p:cNvPr id="11" name="Oval 10"/>
          <p:cNvSpPr/>
          <p:nvPr/>
        </p:nvSpPr>
        <p:spPr>
          <a:xfrm>
            <a:off x="4876800" y="3200398"/>
            <a:ext cx="4038600" cy="3225697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36606" y="3581404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UTM Avo" pitchFamily="18" charset="0"/>
              </a:rPr>
              <a:t>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106740"/>
            <a:ext cx="9144000" cy="207748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5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5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039204"/>
            <a:ext cx="9144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latin typeface="UTM Avo" pitchFamily="18" charset="0"/>
                <a:cs typeface="Times New Roman" pitchFamily="18" charset="0"/>
              </a:rPr>
              <a:t>Bài 7</a:t>
            </a:r>
            <a:r>
              <a:rPr lang="en-US" sz="4800" b="1" smtClean="0">
                <a:latin typeface="UTM Avo" pitchFamily="18" charset="0"/>
                <a:cs typeface="Times New Roman" pitchFamily="18" charset="0"/>
              </a:rPr>
              <a:t>:</a:t>
            </a:r>
            <a:r>
              <a:rPr lang="en-US" sz="4800" b="1" smtClean="0">
                <a:solidFill>
                  <a:srgbClr val="7030A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000" b="1" smtClean="0"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đ - e</a:t>
            </a:r>
            <a:endParaRPr lang="en-US" sz="6000" b="1">
              <a:solidFill>
                <a:srgbClr val="00206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109790"/>
            <a:ext cx="836295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228602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1. Làm quen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UTM Avo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1" y="4823082"/>
            <a:ext cx="6928184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>
                <a:solidFill>
                  <a:schemeClr val="tx1"/>
                </a:solidFill>
                <a:latin typeface=".VnAvant" pitchFamily="34" charset="0"/>
              </a:rPr>
              <a:t>	</a:t>
            </a:r>
            <a:r>
              <a:rPr lang="en-US" sz="9600" smtClean="0">
                <a:solidFill>
                  <a:schemeClr val="tx1"/>
                </a:solidFill>
                <a:latin typeface="UTM Avo" pitchFamily="18" charset="0"/>
              </a:rPr>
              <a:t>đ</a:t>
            </a:r>
            <a:r>
              <a:rPr lang="en-US" sz="9600" smtClean="0">
                <a:solidFill>
                  <a:srgbClr val="FF0000"/>
                </a:solidFill>
                <a:latin typeface="UTM Avo" pitchFamily="18" charset="0"/>
              </a:rPr>
              <a:t>e</a:t>
            </a:r>
            <a:endParaRPr lang="en-US" sz="960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908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998034"/>
            <a:ext cx="8362950" cy="235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228602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1. Làm quen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UTM Avo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6" y="3962400"/>
            <a:ext cx="79914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0130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743200" y="228602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1. Làm quen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UTM Avo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6204" y="5095934"/>
            <a:ext cx="8839200" cy="1381066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UTM Avo" pitchFamily="18" charset="0"/>
              </a:rPr>
              <a:t>đờ- e- đe</a:t>
            </a:r>
            <a:endParaRPr lang="en-US" sz="6600">
              <a:solidFill>
                <a:schemeClr val="tx1"/>
              </a:solidFill>
              <a:latin typeface="UTM Avo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109790"/>
            <a:ext cx="836295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8861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3663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770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24-hinh-nen-powerpoint-tuyet-dep-danh-cho-cac-be-mam-non-1487092771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"/>
            <a:ext cx="9144000" cy="68578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152400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0000"/>
                </a:solidFill>
                <a:latin typeface="UTM Avo" pitchFamily="18" charset="0"/>
              </a:rPr>
              <a:t>Thư giãn</a:t>
            </a:r>
            <a:endParaRPr lang="vi-VN" sz="8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187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</TotalTime>
  <Words>79</Words>
  <Application>Microsoft Office PowerPoint</Application>
  <PresentationFormat>On-screen Show (4:3)</PresentationFormat>
  <Paragraphs>22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CtrlSoft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83</cp:revision>
  <dcterms:created xsi:type="dcterms:W3CDTF">2020-05-18T12:48:51Z</dcterms:created>
  <dcterms:modified xsi:type="dcterms:W3CDTF">2023-05-08T22:52:45Z</dcterms:modified>
</cp:coreProperties>
</file>