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0" r:id="rId2"/>
    <p:sldId id="432" r:id="rId3"/>
    <p:sldId id="433" r:id="rId4"/>
    <p:sldId id="434" r:id="rId5"/>
    <p:sldId id="435" r:id="rId6"/>
    <p:sldId id="436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0E91E-98EA-47FC-8C09-9A36AC4C5FCD}" v="1" dt="2022-08-26T23:40:17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6" autoAdjust="0"/>
    <p:restoredTop sz="99274" autoAdjust="0"/>
  </p:normalViewPr>
  <p:slideViewPr>
    <p:cSldViewPr>
      <p:cViewPr varScale="1">
        <p:scale>
          <a:sx n="54" d="100"/>
          <a:sy n="54" d="100"/>
        </p:scale>
        <p:origin x="-56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8760E91E-98EA-47FC-8C09-9A36AC4C5FCD}"/>
    <pc:docChg chg="modSld">
      <pc:chgData name="T H" userId="270efafb50020bd6" providerId="LiveId" clId="{8760E91E-98EA-47FC-8C09-9A36AC4C5FCD}" dt="2022-08-26T23:58:39.562" v="4" actId="1076"/>
      <pc:docMkLst>
        <pc:docMk/>
      </pc:docMkLst>
      <pc:sldChg chg="modSp mod">
        <pc:chgData name="T H" userId="270efafb50020bd6" providerId="LiveId" clId="{8760E91E-98EA-47FC-8C09-9A36AC4C5FCD}" dt="2022-08-26T23:58:39.562" v="4" actId="1076"/>
        <pc:sldMkLst>
          <pc:docMk/>
          <pc:sldMk cId="3133606272" sldId="435"/>
        </pc:sldMkLst>
        <pc:spChg chg="mod">
          <ac:chgData name="T H" userId="270efafb50020bd6" providerId="LiveId" clId="{8760E91E-98EA-47FC-8C09-9A36AC4C5FCD}" dt="2022-08-26T23:54:51.098" v="3" actId="1076"/>
          <ac:spMkLst>
            <pc:docMk/>
            <pc:sldMk cId="3133606272" sldId="435"/>
            <ac:spMk id="2" creationId="{00000000-0000-0000-0000-000000000000}"/>
          </ac:spMkLst>
        </pc:spChg>
        <pc:spChg chg="mod">
          <ac:chgData name="T H" userId="270efafb50020bd6" providerId="LiveId" clId="{8760E91E-98EA-47FC-8C09-9A36AC4C5FCD}" dt="2022-08-26T23:58:39.562" v="4" actId="1076"/>
          <ac:spMkLst>
            <pc:docMk/>
            <pc:sldMk cId="3133606272" sldId="435"/>
            <ac:spMk id="10" creationId="{00000000-0000-0000-0000-000000000000}"/>
          </ac:spMkLst>
        </pc:spChg>
        <pc:spChg chg="mod">
          <ac:chgData name="T H" userId="270efafb50020bd6" providerId="LiveId" clId="{8760E91E-98EA-47FC-8C09-9A36AC4C5FCD}" dt="2022-08-26T23:40:23.004" v="1" actId="1076"/>
          <ac:spMkLst>
            <pc:docMk/>
            <pc:sldMk cId="3133606272" sldId="435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3.jpe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9" Type="http://schemas.openxmlformats.org/officeDocument/2006/relationships/hyperlink" Target="Khoi%20dong/Cau%204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xmlns="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xmlns="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xmlns="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328703" cy="994830"/>
            <a:chOff x="5063633" y="164812"/>
            <a:chExt cx="5238789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238789" cy="994830"/>
              <a:chOff x="5063633" y="164812"/>
              <a:chExt cx="5238789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23878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9 </a:t>
                </a:r>
                <a:r>
                  <a:rPr lang="en-US" sz="30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2023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cảm, sự gắn bó của em với họ hàng nội, ngoại.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Hãy nói về những việc làm thể hiện tình cảm, sự gắn bó của bạn Hà và bạn An với họ hàng nội ngoại.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41659" r="27140" b="7368"/>
          <a:stretch/>
        </p:blipFill>
        <p:spPr bwMode="auto">
          <a:xfrm>
            <a:off x="7513638" y="3029278"/>
            <a:ext cx="8763000" cy="536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119" y="3725882"/>
            <a:ext cx="70405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1: 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Hà gọi điện hỏi thăm ông bà.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Bạn An thăm dì bị ốm.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3: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Bạn Hà nhường phòng cho các em họ đến chơi nhà.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4: 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An cùng người thân mua quà biếu ông bà.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1719" y="8302856"/>
            <a:ext cx="14554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Các bạn rất quan tâm và quy quý họ hàng nội, ngoại.</a:t>
            </a:r>
          </a:p>
        </p:txBody>
      </p:sp>
    </p:spTree>
    <p:extLst>
      <p:ext uri="{BB962C8B-B14F-4D97-AF65-F5344CB8AC3E}">
        <p14:creationId xmlns:p14="http://schemas.microsoft.com/office/powerpoint/2010/main" xmlns="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sp>
        <p:nvSpPr>
          <p:cNvPr id="2" name="Cloud 1"/>
          <p:cNvSpPr/>
          <p:nvPr/>
        </p:nvSpPr>
        <p:spPr>
          <a:xfrm>
            <a:off x="3663426" y="3810000"/>
            <a:ext cx="8763000" cy="419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 cùng chia sẻ trước lớp những việc em đã là để bày tỏ tình cảm sự gắn bó của những người họ hàng nội, ngoại</a:t>
            </a:r>
          </a:p>
        </p:txBody>
      </p:sp>
      <p:pic>
        <p:nvPicPr>
          <p:cNvPr id="4098" name="Picture 2" descr="Dôi bạn cùng ti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898" y="5877426"/>
            <a:ext cx="3286621" cy="24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 mẹ, con cái: nhiều khi không hiểu nhau - Tuổi Trẻ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228" y="2590800"/>
            <a:ext cx="316706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ụ huynh cần biết - Trường mầm non Kim Thà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5319" y="5827126"/>
            <a:ext cx="3699417" cy="24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73149" y="1782783"/>
            <a:ext cx="1388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những việc em đã làm để bày tỏ tình cảm với họ hàng nội, ngoại.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1494" y="103853"/>
            <a:ext cx="53287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97" t="37534" r="34614" b="35437"/>
          <a:stretch/>
        </p:blipFill>
        <p:spPr bwMode="auto">
          <a:xfrm>
            <a:off x="6841729" y="3200400"/>
            <a:ext cx="9146380" cy="56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Em sẽ ứng xử thế nào nếu là các bạn trong mỗi tình huống dưới đây? Vì sao?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3120" y="4248834"/>
            <a:ext cx="579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Em sẽ chạy ra khoanh tay chào hỏi bác Long, cất mũ, túi cho bác ấy và vào rót nước mời bác Long uống và cùng trò chuyện với bố.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1494" y="103853"/>
            <a:ext cx="53287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007634" y="1789521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7634" y="2465406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hãy trao đổi trong nhóm và cùng các bạn đóng vai xử lí tình huống.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57" t="64444" r="35912" b="5555"/>
          <a:stretch/>
        </p:blipFill>
        <p:spPr bwMode="auto">
          <a:xfrm>
            <a:off x="5852319" y="3352800"/>
            <a:ext cx="1013548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319" y="3910042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Em sẽ không xử lý như bạn trong tranh mà em sẽ đồng ý về quê đón giao thừa cùng ông bà. Vì giây phút giao thừa là rất quan trọng nên cả nhà cần phải đoàn viên bên nhau.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1494" y="103853"/>
            <a:ext cx="53287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06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1" cy="523220"/>
            <a:chOff x="5993303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3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HỌ HÀNG NỘI NGOẠI (T2)</a:t>
            </a:r>
          </a:p>
        </p:txBody>
      </p:sp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yêu quý, quan tâm và giúp đỡ những người họ hàng, nội ngoại của mình các bạn nhé!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1494" y="103853"/>
            <a:ext cx="53287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004540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10099</TotalTime>
  <Words>443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1166</cp:revision>
  <dcterms:created xsi:type="dcterms:W3CDTF">2008-09-09T22:52:10Z</dcterms:created>
  <dcterms:modified xsi:type="dcterms:W3CDTF">2024-04-08T13:41:21Z</dcterms:modified>
</cp:coreProperties>
</file>